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2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theme/theme3.xml" ContentType="application/vnd.openxmlformats-officedocument.theme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theme/theme4.xml" ContentType="application/vnd.openxmlformats-officedocument.theme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theme/theme5.xml" ContentType="application/vnd.openxmlformats-officedocument.theme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ppt/diagrams/data16.xml" ContentType="application/vnd.openxmlformats-officedocument.drawingml.diagramData+xml"/>
  <Override PartName="/ppt/diagrams/layout16.xml" ContentType="application/vnd.openxmlformats-officedocument.drawingml.diagramLayout+xml"/>
  <Override PartName="/ppt/diagrams/quickStyle16.xml" ContentType="application/vnd.openxmlformats-officedocument.drawingml.diagramStyle+xml"/>
  <Override PartName="/ppt/diagrams/colors16.xml" ContentType="application/vnd.openxmlformats-officedocument.drawingml.diagramColors+xml"/>
  <Override PartName="/ppt/diagrams/drawing16.xml" ContentType="application/vnd.ms-office.drawingml.diagramDrawing+xml"/>
  <Override PartName="/ppt/diagrams/data17.xml" ContentType="application/vnd.openxmlformats-officedocument.drawingml.diagramData+xml"/>
  <Override PartName="/ppt/diagrams/layout17.xml" ContentType="application/vnd.openxmlformats-officedocument.drawingml.diagramLayout+xml"/>
  <Override PartName="/ppt/diagrams/quickStyle17.xml" ContentType="application/vnd.openxmlformats-officedocument.drawingml.diagramStyle+xml"/>
  <Override PartName="/ppt/diagrams/colors17.xml" ContentType="application/vnd.openxmlformats-officedocument.drawingml.diagramColors+xml"/>
  <Override PartName="/ppt/diagrams/drawing17.xml" ContentType="application/vnd.ms-office.drawingml.diagramDrawing+xml"/>
  <Override PartName="/ppt/diagrams/data18.xml" ContentType="application/vnd.openxmlformats-officedocument.drawingml.diagramData+xml"/>
  <Override PartName="/ppt/diagrams/layout18.xml" ContentType="application/vnd.openxmlformats-officedocument.drawingml.diagramLayout+xml"/>
  <Override PartName="/ppt/diagrams/quickStyle18.xml" ContentType="application/vnd.openxmlformats-officedocument.drawingml.diagramStyle+xml"/>
  <Override PartName="/ppt/diagrams/colors18.xml" ContentType="application/vnd.openxmlformats-officedocument.drawingml.diagramColors+xml"/>
  <Override PartName="/ppt/diagrams/drawing18.xml" ContentType="application/vnd.ms-office.drawingml.diagramDrawing+xml"/>
  <Override PartName="/ppt/diagrams/data19.xml" ContentType="application/vnd.openxmlformats-officedocument.drawingml.diagramData+xml"/>
  <Override PartName="/ppt/diagrams/layout19.xml" ContentType="application/vnd.openxmlformats-officedocument.drawingml.diagramLayout+xml"/>
  <Override PartName="/ppt/diagrams/quickStyle19.xml" ContentType="application/vnd.openxmlformats-officedocument.drawingml.diagramStyle+xml"/>
  <Override PartName="/ppt/diagrams/colors19.xml" ContentType="application/vnd.openxmlformats-officedocument.drawingml.diagramColors+xml"/>
  <Override PartName="/ppt/diagrams/drawing19.xml" ContentType="application/vnd.ms-office.drawingml.diagramDrawing+xml"/>
  <Override PartName="/ppt/diagrams/data20.xml" ContentType="application/vnd.openxmlformats-officedocument.drawingml.diagramData+xml"/>
  <Override PartName="/ppt/diagrams/layout20.xml" ContentType="application/vnd.openxmlformats-officedocument.drawingml.diagramLayout+xml"/>
  <Override PartName="/ppt/diagrams/quickStyle20.xml" ContentType="application/vnd.openxmlformats-officedocument.drawingml.diagramStyle+xml"/>
  <Override PartName="/ppt/diagrams/colors20.xml" ContentType="application/vnd.openxmlformats-officedocument.drawingml.diagramColors+xml"/>
  <Override PartName="/ppt/diagrams/drawing20.xml" ContentType="application/vnd.ms-office.drawingml.diagramDrawing+xml"/>
  <Override PartName="/ppt/diagrams/data21.xml" ContentType="application/vnd.openxmlformats-officedocument.drawingml.diagramData+xml"/>
  <Override PartName="/ppt/diagrams/layout21.xml" ContentType="application/vnd.openxmlformats-officedocument.drawingml.diagramLayout+xml"/>
  <Override PartName="/ppt/diagrams/quickStyle21.xml" ContentType="application/vnd.openxmlformats-officedocument.drawingml.diagramStyle+xml"/>
  <Override PartName="/ppt/diagrams/colors21.xml" ContentType="application/vnd.openxmlformats-officedocument.drawingml.diagramColors+xml"/>
  <Override PartName="/ppt/diagrams/drawing21.xml" ContentType="application/vnd.ms-office.drawingml.diagramDrawing+xml"/>
  <Override PartName="/ppt/notesSlides/notesSlide1.xml" ContentType="application/vnd.openxmlformats-officedocument.presentationml.notesSlide+xml"/>
  <Override PartName="/ppt/diagrams/data22.xml" ContentType="application/vnd.openxmlformats-officedocument.drawingml.diagramData+xml"/>
  <Override PartName="/ppt/diagrams/layout22.xml" ContentType="application/vnd.openxmlformats-officedocument.drawingml.diagramLayout+xml"/>
  <Override PartName="/ppt/diagrams/quickStyle22.xml" ContentType="application/vnd.openxmlformats-officedocument.drawingml.diagramStyle+xml"/>
  <Override PartName="/ppt/diagrams/colors22.xml" ContentType="application/vnd.openxmlformats-officedocument.drawingml.diagramColors+xml"/>
  <Override PartName="/ppt/diagrams/drawing22.xml" ContentType="application/vnd.ms-office.drawingml.diagramDrawing+xml"/>
  <Override PartName="/ppt/diagrams/data23.xml" ContentType="application/vnd.openxmlformats-officedocument.drawingml.diagramData+xml"/>
  <Override PartName="/ppt/diagrams/layout23.xml" ContentType="application/vnd.openxmlformats-officedocument.drawingml.diagramLayout+xml"/>
  <Override PartName="/ppt/diagrams/quickStyle23.xml" ContentType="application/vnd.openxmlformats-officedocument.drawingml.diagramStyle+xml"/>
  <Override PartName="/ppt/diagrams/colors23.xml" ContentType="application/vnd.openxmlformats-officedocument.drawingml.diagramColors+xml"/>
  <Override PartName="/ppt/diagrams/drawing2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761" r:id="rId1"/>
    <p:sldMasterId id="2147483791" r:id="rId2"/>
    <p:sldMasterId id="2147483810" r:id="rId3"/>
    <p:sldMasterId id="2147483829" r:id="rId4"/>
    <p:sldMasterId id="2147483848" r:id="rId5"/>
    <p:sldMasterId id="2147483867" r:id="rId6"/>
  </p:sldMasterIdLst>
  <p:notesMasterIdLst>
    <p:notesMasterId r:id="rId36"/>
  </p:notesMasterIdLst>
  <p:handoutMasterIdLst>
    <p:handoutMasterId r:id="rId37"/>
  </p:handoutMasterIdLst>
  <p:sldIdLst>
    <p:sldId id="287" r:id="rId7"/>
    <p:sldId id="289" r:id="rId8"/>
    <p:sldId id="350" r:id="rId9"/>
    <p:sldId id="290" r:id="rId10"/>
    <p:sldId id="351" r:id="rId11"/>
    <p:sldId id="424" r:id="rId12"/>
    <p:sldId id="425" r:id="rId13"/>
    <p:sldId id="408" r:id="rId14"/>
    <p:sldId id="426" r:id="rId15"/>
    <p:sldId id="412" r:id="rId16"/>
    <p:sldId id="427" r:id="rId17"/>
    <p:sldId id="430" r:id="rId18"/>
    <p:sldId id="401" r:id="rId19"/>
    <p:sldId id="259" r:id="rId20"/>
    <p:sldId id="403" r:id="rId21"/>
    <p:sldId id="405" r:id="rId22"/>
    <p:sldId id="391" r:id="rId23"/>
    <p:sldId id="392" r:id="rId24"/>
    <p:sldId id="394" r:id="rId25"/>
    <p:sldId id="395" r:id="rId26"/>
    <p:sldId id="396" r:id="rId27"/>
    <p:sldId id="397" r:id="rId28"/>
    <p:sldId id="398" r:id="rId29"/>
    <p:sldId id="393" r:id="rId30"/>
    <p:sldId id="400" r:id="rId31"/>
    <p:sldId id="404" r:id="rId32"/>
    <p:sldId id="419" r:id="rId33"/>
    <p:sldId id="422" r:id="rId34"/>
    <p:sldId id="353" r:id="rId35"/>
  </p:sldIdLst>
  <p:sldSz cx="9144000" cy="6858000" type="screen4x3"/>
  <p:notesSz cx="6724650" cy="9774238"/>
  <p:defaultTextStyle>
    <a:defPPr>
      <a:defRPr lang="he-IL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4DEEC"/>
    <a:srgbClr val="FF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סגנון ביניים 2 - הדגשה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2960" autoAdjust="0"/>
    <p:restoredTop sz="94660"/>
  </p:normalViewPr>
  <p:slideViewPr>
    <p:cSldViewPr>
      <p:cViewPr varScale="1">
        <p:scale>
          <a:sx n="91" d="100"/>
          <a:sy n="91" d="100"/>
        </p:scale>
        <p:origin x="1308" y="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9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5.xml"/><Relationship Id="rId34" Type="http://schemas.openxmlformats.org/officeDocument/2006/relationships/slide" Target="slides/slide28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slide" Target="slides/slide27.xml"/><Relationship Id="rId38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slide" Target="slides/slide23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slide" Target="slides/slide26.xml"/><Relationship Id="rId37" Type="http://schemas.openxmlformats.org/officeDocument/2006/relationships/handoutMaster" Target="handoutMasters/handoutMaster1.xml"/><Relationship Id="rId40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slide" Target="slides/slide2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slide" Target="slides/slide29.xml"/></Relationships>
</file>

<file path=ppt/diagrams/_rels/data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diagrams/_rels/data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diagrams/_rels/data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diagrams/_rels/data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diagrams/_rels/data3.xml.rels><?xml version="1.0" encoding="UTF-8" standalone="yes"?>
<Relationships xmlns="http://schemas.openxmlformats.org/package/2006/relationships"><Relationship Id="rId1" Type="http://schemas.openxmlformats.org/officeDocument/2006/relationships/image" Target="../media/image9.png"/></Relationships>
</file>

<file path=ppt/diagrams/_rels/drawing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diagrams/_rels/drawing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diagrams/_rels/drawing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diagrams/_rels/drawing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diagrams/_rels/drawing3.xml.rels><?xml version="1.0" encoding="UTF-8" standalone="yes"?>
<Relationships xmlns="http://schemas.openxmlformats.org/package/2006/relationships"><Relationship Id="rId1" Type="http://schemas.openxmlformats.org/officeDocument/2006/relationships/image" Target="../media/image9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8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46FF871-175D-4C97-8BCD-0DC299E5C8F2}" type="doc">
      <dgm:prSet loTypeId="urn:microsoft.com/office/officeart/2005/8/layout/hierarchy4" loCatId="hierarchy" qsTypeId="urn:microsoft.com/office/officeart/2005/8/quickstyle/3d1" qsCatId="3D" csTypeId="urn:microsoft.com/office/officeart/2005/8/colors/colorful2" csCatId="colorful" phldr="1"/>
      <dgm:spPr/>
      <dgm:t>
        <a:bodyPr/>
        <a:lstStyle/>
        <a:p>
          <a:pPr rtl="1"/>
          <a:endParaRPr lang="he-IL"/>
        </a:p>
      </dgm:t>
    </dgm:pt>
    <dgm:pt modelId="{C5332148-5547-415B-939F-AA494FBCAE98}">
      <dgm:prSet phldrT="[טקסט]"/>
      <dgm:spPr/>
      <dgm:t>
        <a:bodyPr/>
        <a:lstStyle/>
        <a:p>
          <a:pPr rtl="1"/>
          <a:r>
            <a:rPr lang="he-IL" dirty="0" smtClean="0">
              <a:latin typeface="David" panose="020E0502060401010101" pitchFamily="34" charset="-79"/>
              <a:cs typeface="David" panose="020E0502060401010101" pitchFamily="34" charset="-79"/>
            </a:rPr>
            <a:t>מתגוררים במעלה עירון 15,106 תושבים </a:t>
          </a:r>
          <a:endParaRPr lang="he-IL" dirty="0">
            <a:latin typeface="David" panose="020E0502060401010101" pitchFamily="34" charset="-79"/>
            <a:cs typeface="David" panose="020E0502060401010101" pitchFamily="34" charset="-79"/>
          </a:endParaRPr>
        </a:p>
      </dgm:t>
    </dgm:pt>
    <dgm:pt modelId="{04B109B4-9A29-41E3-9B61-B1E6FF9F0DBD}" type="parTrans" cxnId="{A4895DDC-12C2-4D52-936E-5BB00C513B66}">
      <dgm:prSet/>
      <dgm:spPr/>
      <dgm:t>
        <a:bodyPr/>
        <a:lstStyle/>
        <a:p>
          <a:pPr rtl="1"/>
          <a:endParaRPr lang="he-IL">
            <a:latin typeface="David" panose="020E0502060401010101" pitchFamily="34" charset="-79"/>
            <a:cs typeface="David" panose="020E0502060401010101" pitchFamily="34" charset="-79"/>
          </a:endParaRPr>
        </a:p>
      </dgm:t>
    </dgm:pt>
    <dgm:pt modelId="{3CBA549D-A30F-46FA-8A11-A129FF5C5EC3}" type="sibTrans" cxnId="{A4895DDC-12C2-4D52-936E-5BB00C513B66}">
      <dgm:prSet/>
      <dgm:spPr/>
      <dgm:t>
        <a:bodyPr/>
        <a:lstStyle/>
        <a:p>
          <a:pPr rtl="1"/>
          <a:endParaRPr lang="he-IL">
            <a:latin typeface="David" panose="020E0502060401010101" pitchFamily="34" charset="-79"/>
            <a:cs typeface="David" panose="020E0502060401010101" pitchFamily="34" charset="-79"/>
          </a:endParaRPr>
        </a:p>
      </dgm:t>
    </dgm:pt>
    <dgm:pt modelId="{A5FD9702-52BF-4572-9307-DFE6DCD710ED}">
      <dgm:prSet phldrT="[טקסט]"/>
      <dgm:spPr/>
      <dgm:t>
        <a:bodyPr/>
        <a:lstStyle/>
        <a:p>
          <a:pPr rtl="1"/>
          <a:r>
            <a:rPr lang="he-IL" dirty="0" smtClean="0">
              <a:latin typeface="David" panose="020E0502060401010101" pitchFamily="34" charset="-79"/>
              <a:cs typeface="David" panose="020E0502060401010101" pitchFamily="34" charset="-79"/>
            </a:rPr>
            <a:t>זלפה</a:t>
          </a:r>
          <a:endParaRPr lang="he-IL" dirty="0">
            <a:latin typeface="David" panose="020E0502060401010101" pitchFamily="34" charset="-79"/>
            <a:cs typeface="David" panose="020E0502060401010101" pitchFamily="34" charset="-79"/>
          </a:endParaRPr>
        </a:p>
      </dgm:t>
    </dgm:pt>
    <dgm:pt modelId="{5A8E1D3C-C068-4995-91D6-EDE6CDF21AF7}" type="parTrans" cxnId="{059C29A4-FC34-497B-A552-3A0D1B00B04D}">
      <dgm:prSet/>
      <dgm:spPr/>
      <dgm:t>
        <a:bodyPr/>
        <a:lstStyle/>
        <a:p>
          <a:pPr rtl="1"/>
          <a:endParaRPr lang="he-IL">
            <a:latin typeface="David" panose="020E0502060401010101" pitchFamily="34" charset="-79"/>
            <a:cs typeface="David" panose="020E0502060401010101" pitchFamily="34" charset="-79"/>
          </a:endParaRPr>
        </a:p>
      </dgm:t>
    </dgm:pt>
    <dgm:pt modelId="{ABAA9C60-CC6B-418B-9664-0E5028142363}" type="sibTrans" cxnId="{059C29A4-FC34-497B-A552-3A0D1B00B04D}">
      <dgm:prSet/>
      <dgm:spPr/>
      <dgm:t>
        <a:bodyPr/>
        <a:lstStyle/>
        <a:p>
          <a:pPr rtl="1"/>
          <a:endParaRPr lang="he-IL">
            <a:latin typeface="David" panose="020E0502060401010101" pitchFamily="34" charset="-79"/>
            <a:cs typeface="David" panose="020E0502060401010101" pitchFamily="34" charset="-79"/>
          </a:endParaRPr>
        </a:p>
      </dgm:t>
    </dgm:pt>
    <dgm:pt modelId="{4E642F49-51FB-4E2C-B445-9C8DE8ABD50B}">
      <dgm:prSet phldrT="[טקסט]"/>
      <dgm:spPr/>
      <dgm:t>
        <a:bodyPr/>
        <a:lstStyle/>
        <a:p>
          <a:pPr rtl="1"/>
          <a:r>
            <a:rPr lang="he-IL" dirty="0" err="1" smtClean="0">
              <a:latin typeface="David" panose="020E0502060401010101" pitchFamily="34" charset="-79"/>
              <a:cs typeface="David" panose="020E0502060401010101" pitchFamily="34" charset="-79"/>
            </a:rPr>
            <a:t>מושירפה</a:t>
          </a:r>
          <a:endParaRPr lang="he-IL" dirty="0">
            <a:latin typeface="David" panose="020E0502060401010101" pitchFamily="34" charset="-79"/>
            <a:cs typeface="David" panose="020E0502060401010101" pitchFamily="34" charset="-79"/>
          </a:endParaRPr>
        </a:p>
      </dgm:t>
    </dgm:pt>
    <dgm:pt modelId="{C0820AB4-57E3-4DC5-8EF1-A86423DFEA5B}" type="parTrans" cxnId="{8ADD896C-9825-4C3F-A4F2-1905A3D9FCEE}">
      <dgm:prSet/>
      <dgm:spPr/>
      <dgm:t>
        <a:bodyPr/>
        <a:lstStyle/>
        <a:p>
          <a:pPr rtl="1"/>
          <a:endParaRPr lang="he-IL">
            <a:latin typeface="David" panose="020E0502060401010101" pitchFamily="34" charset="-79"/>
            <a:cs typeface="David" panose="020E0502060401010101" pitchFamily="34" charset="-79"/>
          </a:endParaRPr>
        </a:p>
      </dgm:t>
    </dgm:pt>
    <dgm:pt modelId="{96D73F58-3A5E-4789-9AEC-13B598F00FE8}" type="sibTrans" cxnId="{8ADD896C-9825-4C3F-A4F2-1905A3D9FCEE}">
      <dgm:prSet/>
      <dgm:spPr/>
      <dgm:t>
        <a:bodyPr/>
        <a:lstStyle/>
        <a:p>
          <a:pPr rtl="1"/>
          <a:endParaRPr lang="he-IL">
            <a:latin typeface="David" panose="020E0502060401010101" pitchFamily="34" charset="-79"/>
            <a:cs typeface="David" panose="020E0502060401010101" pitchFamily="34" charset="-79"/>
          </a:endParaRPr>
        </a:p>
      </dgm:t>
    </dgm:pt>
    <dgm:pt modelId="{247C28ED-02A7-4B3A-8772-26405F92A6AE}">
      <dgm:prSet phldrT="[טקסט]"/>
      <dgm:spPr/>
      <dgm:t>
        <a:bodyPr/>
        <a:lstStyle/>
        <a:p>
          <a:pPr rtl="1"/>
          <a:r>
            <a:rPr lang="he-IL" dirty="0" smtClean="0">
              <a:latin typeface="David" panose="020E0502060401010101" pitchFamily="34" charset="-79"/>
              <a:cs typeface="David" panose="020E0502060401010101" pitchFamily="34" charset="-79"/>
            </a:rPr>
            <a:t>לפי נתוני </a:t>
          </a:r>
          <a:r>
            <a:rPr lang="he-IL" dirty="0" err="1" smtClean="0">
              <a:latin typeface="David" panose="020E0502060401010101" pitchFamily="34" charset="-79"/>
              <a:cs typeface="David" panose="020E0502060401010101" pitchFamily="34" charset="-79"/>
            </a:rPr>
            <a:t>הלמ"ס</a:t>
          </a:r>
          <a:r>
            <a:rPr lang="he-IL" dirty="0" smtClean="0">
              <a:latin typeface="David" panose="020E0502060401010101" pitchFamily="34" charset="-79"/>
              <a:cs typeface="David" panose="020E0502060401010101" pitchFamily="34" charset="-79"/>
            </a:rPr>
            <a:t> </a:t>
          </a:r>
          <a:endParaRPr lang="he-IL" dirty="0">
            <a:latin typeface="David" panose="020E0502060401010101" pitchFamily="34" charset="-79"/>
            <a:cs typeface="David" panose="020E0502060401010101" pitchFamily="34" charset="-79"/>
          </a:endParaRPr>
        </a:p>
      </dgm:t>
    </dgm:pt>
    <dgm:pt modelId="{5EC27E57-DD52-490C-9B53-C0142617EDDD}" type="parTrans" cxnId="{508E847C-A637-4446-A282-0355A8C29C7F}">
      <dgm:prSet/>
      <dgm:spPr/>
      <dgm:t>
        <a:bodyPr/>
        <a:lstStyle/>
        <a:p>
          <a:pPr rtl="1"/>
          <a:endParaRPr lang="he-IL">
            <a:latin typeface="David" panose="020E0502060401010101" pitchFamily="34" charset="-79"/>
            <a:cs typeface="David" panose="020E0502060401010101" pitchFamily="34" charset="-79"/>
          </a:endParaRPr>
        </a:p>
      </dgm:t>
    </dgm:pt>
    <dgm:pt modelId="{CA6B5F21-7B71-4BD4-B9BD-BD650B3AF649}" type="sibTrans" cxnId="{508E847C-A637-4446-A282-0355A8C29C7F}">
      <dgm:prSet/>
      <dgm:spPr/>
      <dgm:t>
        <a:bodyPr/>
        <a:lstStyle/>
        <a:p>
          <a:pPr rtl="1"/>
          <a:endParaRPr lang="he-IL">
            <a:latin typeface="David" panose="020E0502060401010101" pitchFamily="34" charset="-79"/>
            <a:cs typeface="David" panose="020E0502060401010101" pitchFamily="34" charset="-79"/>
          </a:endParaRPr>
        </a:p>
      </dgm:t>
    </dgm:pt>
    <dgm:pt modelId="{02527385-850A-48B3-8DDF-DC337BE69905}">
      <dgm:prSet phldrT="[טקסט]"/>
      <dgm:spPr/>
      <dgm:t>
        <a:bodyPr/>
        <a:lstStyle/>
        <a:p>
          <a:pPr rtl="1"/>
          <a:r>
            <a:rPr lang="he-IL" dirty="0" err="1" smtClean="0">
              <a:latin typeface="David" panose="020E0502060401010101" pitchFamily="34" charset="-79"/>
              <a:cs typeface="David" panose="020E0502060401010101" pitchFamily="34" charset="-79"/>
            </a:rPr>
            <a:t>ביאדה</a:t>
          </a:r>
          <a:r>
            <a:rPr lang="he-IL" dirty="0" smtClean="0">
              <a:latin typeface="David" panose="020E0502060401010101" pitchFamily="34" charset="-79"/>
              <a:cs typeface="David" panose="020E0502060401010101" pitchFamily="34" charset="-79"/>
            </a:rPr>
            <a:t> </a:t>
          </a:r>
          <a:endParaRPr lang="he-IL" dirty="0">
            <a:latin typeface="David" panose="020E0502060401010101" pitchFamily="34" charset="-79"/>
            <a:cs typeface="David" panose="020E0502060401010101" pitchFamily="34" charset="-79"/>
          </a:endParaRPr>
        </a:p>
      </dgm:t>
    </dgm:pt>
    <dgm:pt modelId="{06A35A65-4943-4A77-8476-45A05019625F}" type="parTrans" cxnId="{8943F26B-020A-4719-9897-90E9D17BEF80}">
      <dgm:prSet/>
      <dgm:spPr/>
      <dgm:t>
        <a:bodyPr/>
        <a:lstStyle/>
        <a:p>
          <a:pPr rtl="1"/>
          <a:endParaRPr lang="he-IL">
            <a:latin typeface="David" panose="020E0502060401010101" pitchFamily="34" charset="-79"/>
            <a:cs typeface="David" panose="020E0502060401010101" pitchFamily="34" charset="-79"/>
          </a:endParaRPr>
        </a:p>
      </dgm:t>
    </dgm:pt>
    <dgm:pt modelId="{A01B13DD-2948-495B-88ED-B8E6000E76CE}" type="sibTrans" cxnId="{8943F26B-020A-4719-9897-90E9D17BEF80}">
      <dgm:prSet/>
      <dgm:spPr/>
      <dgm:t>
        <a:bodyPr/>
        <a:lstStyle/>
        <a:p>
          <a:pPr rtl="1"/>
          <a:endParaRPr lang="he-IL">
            <a:latin typeface="David" panose="020E0502060401010101" pitchFamily="34" charset="-79"/>
            <a:cs typeface="David" panose="020E0502060401010101" pitchFamily="34" charset="-79"/>
          </a:endParaRPr>
        </a:p>
      </dgm:t>
    </dgm:pt>
    <dgm:pt modelId="{5C586FF9-DE73-49C6-B5AD-F3A827D91F3D}">
      <dgm:prSet/>
      <dgm:spPr/>
      <dgm:t>
        <a:bodyPr/>
        <a:lstStyle/>
        <a:p>
          <a:pPr rtl="1"/>
          <a:r>
            <a:rPr lang="he-IL" dirty="0" smtClean="0">
              <a:latin typeface="David" panose="020E0502060401010101" pitchFamily="34" charset="-79"/>
              <a:cs typeface="David" panose="020E0502060401010101" pitchFamily="34" charset="-79"/>
            </a:rPr>
            <a:t>סאלם </a:t>
          </a:r>
          <a:endParaRPr lang="he-IL" dirty="0">
            <a:latin typeface="David" panose="020E0502060401010101" pitchFamily="34" charset="-79"/>
            <a:cs typeface="David" panose="020E0502060401010101" pitchFamily="34" charset="-79"/>
          </a:endParaRPr>
        </a:p>
      </dgm:t>
    </dgm:pt>
    <dgm:pt modelId="{F6953AC5-ED18-49AE-82C6-0CA50A8555A1}" type="parTrans" cxnId="{E0567E1E-F4C3-46B5-B8E9-381022417021}">
      <dgm:prSet/>
      <dgm:spPr/>
      <dgm:t>
        <a:bodyPr/>
        <a:lstStyle/>
        <a:p>
          <a:pPr rtl="1"/>
          <a:endParaRPr lang="he-IL">
            <a:latin typeface="David" panose="020E0502060401010101" pitchFamily="34" charset="-79"/>
            <a:cs typeface="David" panose="020E0502060401010101" pitchFamily="34" charset="-79"/>
          </a:endParaRPr>
        </a:p>
      </dgm:t>
    </dgm:pt>
    <dgm:pt modelId="{E16B0C57-5546-4F4A-B3C6-FFF5D3597EC6}" type="sibTrans" cxnId="{E0567E1E-F4C3-46B5-B8E9-381022417021}">
      <dgm:prSet/>
      <dgm:spPr/>
      <dgm:t>
        <a:bodyPr/>
        <a:lstStyle/>
        <a:p>
          <a:pPr rtl="1"/>
          <a:endParaRPr lang="he-IL">
            <a:latin typeface="David" panose="020E0502060401010101" pitchFamily="34" charset="-79"/>
            <a:cs typeface="David" panose="020E0502060401010101" pitchFamily="34" charset="-79"/>
          </a:endParaRPr>
        </a:p>
      </dgm:t>
    </dgm:pt>
    <dgm:pt modelId="{5CA6442F-B44A-47D2-BF19-A4FDD30C86AB}">
      <dgm:prSet/>
      <dgm:spPr/>
      <dgm:t>
        <a:bodyPr/>
        <a:lstStyle/>
        <a:p>
          <a:pPr rtl="1"/>
          <a:r>
            <a:rPr lang="he-IL" dirty="0" err="1" smtClean="0">
              <a:latin typeface="David" panose="020E0502060401010101" pitchFamily="34" charset="-79"/>
              <a:cs typeface="David" panose="020E0502060401010101" pitchFamily="34" charset="-79"/>
            </a:rPr>
            <a:t>מוסמוס</a:t>
          </a:r>
          <a:endParaRPr lang="he-IL" dirty="0">
            <a:latin typeface="David" panose="020E0502060401010101" pitchFamily="34" charset="-79"/>
            <a:cs typeface="David" panose="020E0502060401010101" pitchFamily="34" charset="-79"/>
          </a:endParaRPr>
        </a:p>
      </dgm:t>
    </dgm:pt>
    <dgm:pt modelId="{BEBE5D69-7EB7-421E-976E-C6073B3B5AE8}" type="parTrans" cxnId="{A1D386FC-9108-4EEB-8C24-1AC74BC6BED0}">
      <dgm:prSet/>
      <dgm:spPr/>
      <dgm:t>
        <a:bodyPr/>
        <a:lstStyle/>
        <a:p>
          <a:pPr rtl="1"/>
          <a:endParaRPr lang="he-IL">
            <a:latin typeface="David" panose="020E0502060401010101" pitchFamily="34" charset="-79"/>
            <a:cs typeface="David" panose="020E0502060401010101" pitchFamily="34" charset="-79"/>
          </a:endParaRPr>
        </a:p>
      </dgm:t>
    </dgm:pt>
    <dgm:pt modelId="{DE150471-3282-4062-A255-BBDE699AF5EF}" type="sibTrans" cxnId="{A1D386FC-9108-4EEB-8C24-1AC74BC6BED0}">
      <dgm:prSet/>
      <dgm:spPr/>
      <dgm:t>
        <a:bodyPr/>
        <a:lstStyle/>
        <a:p>
          <a:pPr rtl="1"/>
          <a:endParaRPr lang="he-IL">
            <a:latin typeface="David" panose="020E0502060401010101" pitchFamily="34" charset="-79"/>
            <a:cs typeface="David" panose="020E0502060401010101" pitchFamily="34" charset="-79"/>
          </a:endParaRPr>
        </a:p>
      </dgm:t>
    </dgm:pt>
    <dgm:pt modelId="{5D945401-710E-4A71-B198-A093785AB1B7}">
      <dgm:prSet phldrT="[טקסט]"/>
      <dgm:spPr/>
      <dgm:t>
        <a:bodyPr/>
        <a:lstStyle/>
        <a:p>
          <a:pPr rtl="1"/>
          <a:r>
            <a:rPr lang="he-IL" dirty="0" smtClean="0">
              <a:latin typeface="David" panose="020E0502060401010101" pitchFamily="34" charset="-79"/>
              <a:cs typeface="David" panose="020E0502060401010101" pitchFamily="34" charset="-79"/>
            </a:rPr>
            <a:t>המועצה המקומית מדורגת 2 מתוך 10, בדירוג החברתי-כלכלי. </a:t>
          </a:r>
          <a:endParaRPr lang="he-IL" dirty="0">
            <a:latin typeface="David" panose="020E0502060401010101" pitchFamily="34" charset="-79"/>
            <a:cs typeface="David" panose="020E0502060401010101" pitchFamily="34" charset="-79"/>
          </a:endParaRPr>
        </a:p>
      </dgm:t>
    </dgm:pt>
    <dgm:pt modelId="{DAEFE0FC-7D9C-4B69-BD11-8A7EF7A915AA}" type="sibTrans" cxnId="{4D081F83-213D-4163-A262-A6BBA4941C17}">
      <dgm:prSet/>
      <dgm:spPr/>
      <dgm:t>
        <a:bodyPr/>
        <a:lstStyle/>
        <a:p>
          <a:pPr rtl="1"/>
          <a:endParaRPr lang="he-IL">
            <a:latin typeface="David" panose="020E0502060401010101" pitchFamily="34" charset="-79"/>
            <a:cs typeface="David" panose="020E0502060401010101" pitchFamily="34" charset="-79"/>
          </a:endParaRPr>
        </a:p>
      </dgm:t>
    </dgm:pt>
    <dgm:pt modelId="{A2752738-11D7-42F1-9CF9-F27827D866FA}" type="parTrans" cxnId="{4D081F83-213D-4163-A262-A6BBA4941C17}">
      <dgm:prSet/>
      <dgm:spPr/>
      <dgm:t>
        <a:bodyPr/>
        <a:lstStyle/>
        <a:p>
          <a:pPr rtl="1"/>
          <a:endParaRPr lang="he-IL">
            <a:latin typeface="David" panose="020E0502060401010101" pitchFamily="34" charset="-79"/>
            <a:cs typeface="David" panose="020E0502060401010101" pitchFamily="34" charset="-79"/>
          </a:endParaRPr>
        </a:p>
      </dgm:t>
    </dgm:pt>
    <dgm:pt modelId="{00F0C90F-0BE0-42B5-98CB-D2A7A6B3BA73}" type="pres">
      <dgm:prSet presAssocID="{346FF871-175D-4C97-8BCD-0DC299E5C8F2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pPr rtl="1"/>
          <a:endParaRPr lang="he-IL"/>
        </a:p>
      </dgm:t>
    </dgm:pt>
    <dgm:pt modelId="{1F23AE82-610F-4C36-9F5E-BEF9406D1ABF}" type="pres">
      <dgm:prSet presAssocID="{C5332148-5547-415B-939F-AA494FBCAE98}" presName="vertOne" presStyleCnt="0"/>
      <dgm:spPr/>
    </dgm:pt>
    <dgm:pt modelId="{F9EB1F82-F27B-4A05-B4E7-694E89CB2F44}" type="pres">
      <dgm:prSet presAssocID="{C5332148-5547-415B-939F-AA494FBCAE98}" presName="txOne" presStyleLbl="node0" presStyleIdx="0" presStyleCnt="1" custLinFactNeighborX="924" custLinFactNeighborY="-1138">
        <dgm:presLayoutVars>
          <dgm:chPref val="3"/>
        </dgm:presLayoutVars>
      </dgm:prSet>
      <dgm:spPr/>
      <dgm:t>
        <a:bodyPr/>
        <a:lstStyle/>
        <a:p>
          <a:pPr rtl="1"/>
          <a:endParaRPr lang="he-IL"/>
        </a:p>
      </dgm:t>
    </dgm:pt>
    <dgm:pt modelId="{8588FE1E-F4FE-422D-AA4C-2FF7836F5C79}" type="pres">
      <dgm:prSet presAssocID="{C5332148-5547-415B-939F-AA494FBCAE98}" presName="parTransOne" presStyleCnt="0"/>
      <dgm:spPr/>
    </dgm:pt>
    <dgm:pt modelId="{CAF1C9DC-5696-47A1-A52B-66944B31631A}" type="pres">
      <dgm:prSet presAssocID="{C5332148-5547-415B-939F-AA494FBCAE98}" presName="horzOne" presStyleCnt="0"/>
      <dgm:spPr/>
    </dgm:pt>
    <dgm:pt modelId="{852C25EF-C4E3-406E-ADCF-97A8787C2F12}" type="pres">
      <dgm:prSet presAssocID="{5D945401-710E-4A71-B198-A093785AB1B7}" presName="vertTwo" presStyleCnt="0"/>
      <dgm:spPr/>
    </dgm:pt>
    <dgm:pt modelId="{BD168911-BA3C-4895-A96E-2611FB768B47}" type="pres">
      <dgm:prSet presAssocID="{5D945401-710E-4A71-B198-A093785AB1B7}" presName="txTwo" presStyleLbl="node2" presStyleIdx="0" presStyleCnt="2">
        <dgm:presLayoutVars>
          <dgm:chPref val="3"/>
        </dgm:presLayoutVars>
      </dgm:prSet>
      <dgm:spPr/>
      <dgm:t>
        <a:bodyPr/>
        <a:lstStyle/>
        <a:p>
          <a:pPr rtl="1"/>
          <a:endParaRPr lang="he-IL"/>
        </a:p>
      </dgm:t>
    </dgm:pt>
    <dgm:pt modelId="{56441F3A-A354-45E3-A76C-7EF717C5ABFD}" type="pres">
      <dgm:prSet presAssocID="{5D945401-710E-4A71-B198-A093785AB1B7}" presName="parTransTwo" presStyleCnt="0"/>
      <dgm:spPr/>
    </dgm:pt>
    <dgm:pt modelId="{8F70BDE3-0CE2-44EB-A0FE-A069DC9A68AA}" type="pres">
      <dgm:prSet presAssocID="{5D945401-710E-4A71-B198-A093785AB1B7}" presName="horzTwo" presStyleCnt="0"/>
      <dgm:spPr/>
    </dgm:pt>
    <dgm:pt modelId="{D9FD3E35-5F11-4EB8-A573-FAA6F060E194}" type="pres">
      <dgm:prSet presAssocID="{5CA6442F-B44A-47D2-BF19-A4FDD30C86AB}" presName="vertThree" presStyleCnt="0"/>
      <dgm:spPr/>
    </dgm:pt>
    <dgm:pt modelId="{14F3D41D-A9F5-4D40-BA8C-392B5A0AEB52}" type="pres">
      <dgm:prSet presAssocID="{5CA6442F-B44A-47D2-BF19-A4FDD30C86AB}" presName="txThree" presStyleLbl="node3" presStyleIdx="0" presStyleCnt="5">
        <dgm:presLayoutVars>
          <dgm:chPref val="3"/>
        </dgm:presLayoutVars>
      </dgm:prSet>
      <dgm:spPr/>
      <dgm:t>
        <a:bodyPr/>
        <a:lstStyle/>
        <a:p>
          <a:pPr rtl="1"/>
          <a:endParaRPr lang="he-IL"/>
        </a:p>
      </dgm:t>
    </dgm:pt>
    <dgm:pt modelId="{481F418F-CE4A-4D53-B4A7-E6F85E9BB1B7}" type="pres">
      <dgm:prSet presAssocID="{5CA6442F-B44A-47D2-BF19-A4FDD30C86AB}" presName="horzThree" presStyleCnt="0"/>
      <dgm:spPr/>
    </dgm:pt>
    <dgm:pt modelId="{813A09FC-15B9-45A2-BE51-854D0A633F5C}" type="pres">
      <dgm:prSet presAssocID="{DE150471-3282-4062-A255-BBDE699AF5EF}" presName="sibSpaceThree" presStyleCnt="0"/>
      <dgm:spPr/>
    </dgm:pt>
    <dgm:pt modelId="{926B21FB-C24D-4925-A411-F5AB0F0362FA}" type="pres">
      <dgm:prSet presAssocID="{A5FD9702-52BF-4572-9307-DFE6DCD710ED}" presName="vertThree" presStyleCnt="0"/>
      <dgm:spPr/>
    </dgm:pt>
    <dgm:pt modelId="{61B31CF8-5EF7-4442-AC0C-9215BA86AFA3}" type="pres">
      <dgm:prSet presAssocID="{A5FD9702-52BF-4572-9307-DFE6DCD710ED}" presName="txThree" presStyleLbl="node3" presStyleIdx="1" presStyleCnt="5">
        <dgm:presLayoutVars>
          <dgm:chPref val="3"/>
        </dgm:presLayoutVars>
      </dgm:prSet>
      <dgm:spPr/>
      <dgm:t>
        <a:bodyPr/>
        <a:lstStyle/>
        <a:p>
          <a:pPr rtl="1"/>
          <a:endParaRPr lang="he-IL"/>
        </a:p>
      </dgm:t>
    </dgm:pt>
    <dgm:pt modelId="{88CE8E0A-750E-413C-A10B-4935BABA8E7C}" type="pres">
      <dgm:prSet presAssocID="{A5FD9702-52BF-4572-9307-DFE6DCD710ED}" presName="horzThree" presStyleCnt="0"/>
      <dgm:spPr/>
    </dgm:pt>
    <dgm:pt modelId="{32074FA0-FFF4-4F93-A8B0-F503B0D6617E}" type="pres">
      <dgm:prSet presAssocID="{ABAA9C60-CC6B-418B-9664-0E5028142363}" presName="sibSpaceThree" presStyleCnt="0"/>
      <dgm:spPr/>
    </dgm:pt>
    <dgm:pt modelId="{4E04BD7B-3691-4F5B-8600-B674184B0519}" type="pres">
      <dgm:prSet presAssocID="{5C586FF9-DE73-49C6-B5AD-F3A827D91F3D}" presName="vertThree" presStyleCnt="0"/>
      <dgm:spPr/>
    </dgm:pt>
    <dgm:pt modelId="{72A43376-889E-4DB1-90D2-ABFB0BA44539}" type="pres">
      <dgm:prSet presAssocID="{5C586FF9-DE73-49C6-B5AD-F3A827D91F3D}" presName="txThree" presStyleLbl="node3" presStyleIdx="2" presStyleCnt="5">
        <dgm:presLayoutVars>
          <dgm:chPref val="3"/>
        </dgm:presLayoutVars>
      </dgm:prSet>
      <dgm:spPr/>
      <dgm:t>
        <a:bodyPr/>
        <a:lstStyle/>
        <a:p>
          <a:pPr rtl="1"/>
          <a:endParaRPr lang="he-IL"/>
        </a:p>
      </dgm:t>
    </dgm:pt>
    <dgm:pt modelId="{DFA1C259-A706-4927-86C0-C7EA224E3204}" type="pres">
      <dgm:prSet presAssocID="{5C586FF9-DE73-49C6-B5AD-F3A827D91F3D}" presName="horzThree" presStyleCnt="0"/>
      <dgm:spPr/>
    </dgm:pt>
    <dgm:pt modelId="{D65416C7-3CDD-4DA1-9D13-2A9E570C1C4E}" type="pres">
      <dgm:prSet presAssocID="{E16B0C57-5546-4F4A-B3C6-FFF5D3597EC6}" presName="sibSpaceThree" presStyleCnt="0"/>
      <dgm:spPr/>
    </dgm:pt>
    <dgm:pt modelId="{D88D16A7-23E9-4139-9E62-CC49A813B886}" type="pres">
      <dgm:prSet presAssocID="{4E642F49-51FB-4E2C-B445-9C8DE8ABD50B}" presName="vertThree" presStyleCnt="0"/>
      <dgm:spPr/>
    </dgm:pt>
    <dgm:pt modelId="{78BE8552-E6CD-45BC-A1B3-E70DD5FD29E6}" type="pres">
      <dgm:prSet presAssocID="{4E642F49-51FB-4E2C-B445-9C8DE8ABD50B}" presName="txThree" presStyleLbl="node3" presStyleIdx="3" presStyleCnt="5">
        <dgm:presLayoutVars>
          <dgm:chPref val="3"/>
        </dgm:presLayoutVars>
      </dgm:prSet>
      <dgm:spPr/>
      <dgm:t>
        <a:bodyPr/>
        <a:lstStyle/>
        <a:p>
          <a:pPr rtl="1"/>
          <a:endParaRPr lang="he-IL"/>
        </a:p>
      </dgm:t>
    </dgm:pt>
    <dgm:pt modelId="{60F277C3-A537-49A0-B1E1-1D80AC0A44D3}" type="pres">
      <dgm:prSet presAssocID="{4E642F49-51FB-4E2C-B445-9C8DE8ABD50B}" presName="horzThree" presStyleCnt="0"/>
      <dgm:spPr/>
    </dgm:pt>
    <dgm:pt modelId="{175F0B0F-7288-4AA8-85DD-22A46104E82F}" type="pres">
      <dgm:prSet presAssocID="{DAEFE0FC-7D9C-4B69-BD11-8A7EF7A915AA}" presName="sibSpaceTwo" presStyleCnt="0"/>
      <dgm:spPr/>
    </dgm:pt>
    <dgm:pt modelId="{722B912B-7C1D-411B-9F5A-5EFD1C140B9B}" type="pres">
      <dgm:prSet presAssocID="{247C28ED-02A7-4B3A-8772-26405F92A6AE}" presName="vertTwo" presStyleCnt="0"/>
      <dgm:spPr/>
    </dgm:pt>
    <dgm:pt modelId="{CD7CB7DC-FD20-4481-977A-BF077E3E5AD3}" type="pres">
      <dgm:prSet presAssocID="{247C28ED-02A7-4B3A-8772-26405F92A6AE}" presName="txTwo" presStyleLbl="node2" presStyleIdx="1" presStyleCnt="2">
        <dgm:presLayoutVars>
          <dgm:chPref val="3"/>
        </dgm:presLayoutVars>
      </dgm:prSet>
      <dgm:spPr/>
      <dgm:t>
        <a:bodyPr/>
        <a:lstStyle/>
        <a:p>
          <a:pPr rtl="1"/>
          <a:endParaRPr lang="he-IL"/>
        </a:p>
      </dgm:t>
    </dgm:pt>
    <dgm:pt modelId="{BF4D9C80-5A8F-4260-9788-55606D9F5A8D}" type="pres">
      <dgm:prSet presAssocID="{247C28ED-02A7-4B3A-8772-26405F92A6AE}" presName="parTransTwo" presStyleCnt="0"/>
      <dgm:spPr/>
    </dgm:pt>
    <dgm:pt modelId="{C554C64F-0E8A-4F8D-8E64-779DA7E65F4B}" type="pres">
      <dgm:prSet presAssocID="{247C28ED-02A7-4B3A-8772-26405F92A6AE}" presName="horzTwo" presStyleCnt="0"/>
      <dgm:spPr/>
    </dgm:pt>
    <dgm:pt modelId="{2BDAFBDE-64B4-4658-BCD5-3977C6112620}" type="pres">
      <dgm:prSet presAssocID="{02527385-850A-48B3-8DDF-DC337BE69905}" presName="vertThree" presStyleCnt="0"/>
      <dgm:spPr/>
    </dgm:pt>
    <dgm:pt modelId="{1ECF6BF0-1E69-4986-84E1-37275BED0056}" type="pres">
      <dgm:prSet presAssocID="{02527385-850A-48B3-8DDF-DC337BE69905}" presName="txThree" presStyleLbl="node3" presStyleIdx="4" presStyleCnt="5">
        <dgm:presLayoutVars>
          <dgm:chPref val="3"/>
        </dgm:presLayoutVars>
      </dgm:prSet>
      <dgm:spPr/>
      <dgm:t>
        <a:bodyPr/>
        <a:lstStyle/>
        <a:p>
          <a:pPr rtl="1"/>
          <a:endParaRPr lang="he-IL"/>
        </a:p>
      </dgm:t>
    </dgm:pt>
    <dgm:pt modelId="{3C84D77D-FE9E-446E-8FB5-D6D7B68D2F3C}" type="pres">
      <dgm:prSet presAssocID="{02527385-850A-48B3-8DDF-DC337BE69905}" presName="horzThree" presStyleCnt="0"/>
      <dgm:spPr/>
    </dgm:pt>
  </dgm:ptLst>
  <dgm:cxnLst>
    <dgm:cxn modelId="{52D38CA5-C988-4FFC-8367-F36703679E87}" type="presOf" srcId="{02527385-850A-48B3-8DDF-DC337BE69905}" destId="{1ECF6BF0-1E69-4986-84E1-37275BED0056}" srcOrd="0" destOrd="0" presId="urn:microsoft.com/office/officeart/2005/8/layout/hierarchy4"/>
    <dgm:cxn modelId="{508E847C-A637-4446-A282-0355A8C29C7F}" srcId="{C5332148-5547-415B-939F-AA494FBCAE98}" destId="{247C28ED-02A7-4B3A-8772-26405F92A6AE}" srcOrd="1" destOrd="0" parTransId="{5EC27E57-DD52-490C-9B53-C0142617EDDD}" sibTransId="{CA6B5F21-7B71-4BD4-B9BD-BD650B3AF649}"/>
    <dgm:cxn modelId="{A1D386FC-9108-4EEB-8C24-1AC74BC6BED0}" srcId="{5D945401-710E-4A71-B198-A093785AB1B7}" destId="{5CA6442F-B44A-47D2-BF19-A4FDD30C86AB}" srcOrd="0" destOrd="0" parTransId="{BEBE5D69-7EB7-421E-976E-C6073B3B5AE8}" sibTransId="{DE150471-3282-4062-A255-BBDE699AF5EF}"/>
    <dgm:cxn modelId="{A4895DDC-12C2-4D52-936E-5BB00C513B66}" srcId="{346FF871-175D-4C97-8BCD-0DC299E5C8F2}" destId="{C5332148-5547-415B-939F-AA494FBCAE98}" srcOrd="0" destOrd="0" parTransId="{04B109B4-9A29-41E3-9B61-B1E6FF9F0DBD}" sibTransId="{3CBA549D-A30F-46FA-8A11-A129FF5C5EC3}"/>
    <dgm:cxn modelId="{E0567E1E-F4C3-46B5-B8E9-381022417021}" srcId="{5D945401-710E-4A71-B198-A093785AB1B7}" destId="{5C586FF9-DE73-49C6-B5AD-F3A827D91F3D}" srcOrd="2" destOrd="0" parTransId="{F6953AC5-ED18-49AE-82C6-0CA50A8555A1}" sibTransId="{E16B0C57-5546-4F4A-B3C6-FFF5D3597EC6}"/>
    <dgm:cxn modelId="{53E45262-1D65-4C13-9683-567EE5AD31CA}" type="presOf" srcId="{5D945401-710E-4A71-B198-A093785AB1B7}" destId="{BD168911-BA3C-4895-A96E-2611FB768B47}" srcOrd="0" destOrd="0" presId="urn:microsoft.com/office/officeart/2005/8/layout/hierarchy4"/>
    <dgm:cxn modelId="{8ADD896C-9825-4C3F-A4F2-1905A3D9FCEE}" srcId="{5D945401-710E-4A71-B198-A093785AB1B7}" destId="{4E642F49-51FB-4E2C-B445-9C8DE8ABD50B}" srcOrd="3" destOrd="0" parTransId="{C0820AB4-57E3-4DC5-8EF1-A86423DFEA5B}" sibTransId="{96D73F58-3A5E-4789-9AEC-13B598F00FE8}"/>
    <dgm:cxn modelId="{70900782-0D75-4DC1-A02E-D5CB3B4C8D0B}" type="presOf" srcId="{5C586FF9-DE73-49C6-B5AD-F3A827D91F3D}" destId="{72A43376-889E-4DB1-90D2-ABFB0BA44539}" srcOrd="0" destOrd="0" presId="urn:microsoft.com/office/officeart/2005/8/layout/hierarchy4"/>
    <dgm:cxn modelId="{3D0602F7-B832-451A-8018-F9D6A3FCC49E}" type="presOf" srcId="{C5332148-5547-415B-939F-AA494FBCAE98}" destId="{F9EB1F82-F27B-4A05-B4E7-694E89CB2F44}" srcOrd="0" destOrd="0" presId="urn:microsoft.com/office/officeart/2005/8/layout/hierarchy4"/>
    <dgm:cxn modelId="{BE1EE192-C680-4F2B-83B9-43E8BC43BCA3}" type="presOf" srcId="{4E642F49-51FB-4E2C-B445-9C8DE8ABD50B}" destId="{78BE8552-E6CD-45BC-A1B3-E70DD5FD29E6}" srcOrd="0" destOrd="0" presId="urn:microsoft.com/office/officeart/2005/8/layout/hierarchy4"/>
    <dgm:cxn modelId="{3C0D5CB3-BCE6-48DE-BF35-C5B16F6791AC}" type="presOf" srcId="{5CA6442F-B44A-47D2-BF19-A4FDD30C86AB}" destId="{14F3D41D-A9F5-4D40-BA8C-392B5A0AEB52}" srcOrd="0" destOrd="0" presId="urn:microsoft.com/office/officeart/2005/8/layout/hierarchy4"/>
    <dgm:cxn modelId="{77190217-E6F3-4FC4-A28D-D947CFE4CF6C}" type="presOf" srcId="{346FF871-175D-4C97-8BCD-0DC299E5C8F2}" destId="{00F0C90F-0BE0-42B5-98CB-D2A7A6B3BA73}" srcOrd="0" destOrd="0" presId="urn:microsoft.com/office/officeart/2005/8/layout/hierarchy4"/>
    <dgm:cxn modelId="{059C29A4-FC34-497B-A552-3A0D1B00B04D}" srcId="{5D945401-710E-4A71-B198-A093785AB1B7}" destId="{A5FD9702-52BF-4572-9307-DFE6DCD710ED}" srcOrd="1" destOrd="0" parTransId="{5A8E1D3C-C068-4995-91D6-EDE6CDF21AF7}" sibTransId="{ABAA9C60-CC6B-418B-9664-0E5028142363}"/>
    <dgm:cxn modelId="{8943F26B-020A-4719-9897-90E9D17BEF80}" srcId="{247C28ED-02A7-4B3A-8772-26405F92A6AE}" destId="{02527385-850A-48B3-8DDF-DC337BE69905}" srcOrd="0" destOrd="0" parTransId="{06A35A65-4943-4A77-8476-45A05019625F}" sibTransId="{A01B13DD-2948-495B-88ED-B8E6000E76CE}"/>
    <dgm:cxn modelId="{4D081F83-213D-4163-A262-A6BBA4941C17}" srcId="{C5332148-5547-415B-939F-AA494FBCAE98}" destId="{5D945401-710E-4A71-B198-A093785AB1B7}" srcOrd="0" destOrd="0" parTransId="{A2752738-11D7-42F1-9CF9-F27827D866FA}" sibTransId="{DAEFE0FC-7D9C-4B69-BD11-8A7EF7A915AA}"/>
    <dgm:cxn modelId="{6DE25272-3ADC-4CF1-8347-592A268D3335}" type="presOf" srcId="{A5FD9702-52BF-4572-9307-DFE6DCD710ED}" destId="{61B31CF8-5EF7-4442-AC0C-9215BA86AFA3}" srcOrd="0" destOrd="0" presId="urn:microsoft.com/office/officeart/2005/8/layout/hierarchy4"/>
    <dgm:cxn modelId="{10BF4620-F759-4B63-BC11-005329AC22FF}" type="presOf" srcId="{247C28ED-02A7-4B3A-8772-26405F92A6AE}" destId="{CD7CB7DC-FD20-4481-977A-BF077E3E5AD3}" srcOrd="0" destOrd="0" presId="urn:microsoft.com/office/officeart/2005/8/layout/hierarchy4"/>
    <dgm:cxn modelId="{655AAEBF-FD15-45AD-908F-F38A66273C53}" type="presParOf" srcId="{00F0C90F-0BE0-42B5-98CB-D2A7A6B3BA73}" destId="{1F23AE82-610F-4C36-9F5E-BEF9406D1ABF}" srcOrd="0" destOrd="0" presId="urn:microsoft.com/office/officeart/2005/8/layout/hierarchy4"/>
    <dgm:cxn modelId="{41BEC0A5-638F-4A70-A9F4-9F614C4BBBCD}" type="presParOf" srcId="{1F23AE82-610F-4C36-9F5E-BEF9406D1ABF}" destId="{F9EB1F82-F27B-4A05-B4E7-694E89CB2F44}" srcOrd="0" destOrd="0" presId="urn:microsoft.com/office/officeart/2005/8/layout/hierarchy4"/>
    <dgm:cxn modelId="{011FBDF8-5C61-41D2-A6DB-46326237B1A9}" type="presParOf" srcId="{1F23AE82-610F-4C36-9F5E-BEF9406D1ABF}" destId="{8588FE1E-F4FE-422D-AA4C-2FF7836F5C79}" srcOrd="1" destOrd="0" presId="urn:microsoft.com/office/officeart/2005/8/layout/hierarchy4"/>
    <dgm:cxn modelId="{4187B748-0DD0-4409-8130-006B59DD2108}" type="presParOf" srcId="{1F23AE82-610F-4C36-9F5E-BEF9406D1ABF}" destId="{CAF1C9DC-5696-47A1-A52B-66944B31631A}" srcOrd="2" destOrd="0" presId="urn:microsoft.com/office/officeart/2005/8/layout/hierarchy4"/>
    <dgm:cxn modelId="{289C1FD3-6AFA-4D44-BC84-1D13B1253220}" type="presParOf" srcId="{CAF1C9DC-5696-47A1-A52B-66944B31631A}" destId="{852C25EF-C4E3-406E-ADCF-97A8787C2F12}" srcOrd="0" destOrd="0" presId="urn:microsoft.com/office/officeart/2005/8/layout/hierarchy4"/>
    <dgm:cxn modelId="{57E8B307-9B5C-446E-AEBD-2E24B3B502C4}" type="presParOf" srcId="{852C25EF-C4E3-406E-ADCF-97A8787C2F12}" destId="{BD168911-BA3C-4895-A96E-2611FB768B47}" srcOrd="0" destOrd="0" presId="urn:microsoft.com/office/officeart/2005/8/layout/hierarchy4"/>
    <dgm:cxn modelId="{22D6F327-5FF0-42B7-B89F-8C91E123E2FD}" type="presParOf" srcId="{852C25EF-C4E3-406E-ADCF-97A8787C2F12}" destId="{56441F3A-A354-45E3-A76C-7EF717C5ABFD}" srcOrd="1" destOrd="0" presId="urn:microsoft.com/office/officeart/2005/8/layout/hierarchy4"/>
    <dgm:cxn modelId="{1AC0835C-087D-4CDB-AF91-B099AF60DF02}" type="presParOf" srcId="{852C25EF-C4E3-406E-ADCF-97A8787C2F12}" destId="{8F70BDE3-0CE2-44EB-A0FE-A069DC9A68AA}" srcOrd="2" destOrd="0" presId="urn:microsoft.com/office/officeart/2005/8/layout/hierarchy4"/>
    <dgm:cxn modelId="{EE9FAD6A-2E04-46FE-B48C-1EF0D72C6379}" type="presParOf" srcId="{8F70BDE3-0CE2-44EB-A0FE-A069DC9A68AA}" destId="{D9FD3E35-5F11-4EB8-A573-FAA6F060E194}" srcOrd="0" destOrd="0" presId="urn:microsoft.com/office/officeart/2005/8/layout/hierarchy4"/>
    <dgm:cxn modelId="{700D2081-8D0D-4C6C-89EA-62CB8D29A377}" type="presParOf" srcId="{D9FD3E35-5F11-4EB8-A573-FAA6F060E194}" destId="{14F3D41D-A9F5-4D40-BA8C-392B5A0AEB52}" srcOrd="0" destOrd="0" presId="urn:microsoft.com/office/officeart/2005/8/layout/hierarchy4"/>
    <dgm:cxn modelId="{3360CB50-285B-40AA-AEBA-522A841563B7}" type="presParOf" srcId="{D9FD3E35-5F11-4EB8-A573-FAA6F060E194}" destId="{481F418F-CE4A-4D53-B4A7-E6F85E9BB1B7}" srcOrd="1" destOrd="0" presId="urn:microsoft.com/office/officeart/2005/8/layout/hierarchy4"/>
    <dgm:cxn modelId="{5ECA46B5-D499-4E8A-AC22-B260C1760F09}" type="presParOf" srcId="{8F70BDE3-0CE2-44EB-A0FE-A069DC9A68AA}" destId="{813A09FC-15B9-45A2-BE51-854D0A633F5C}" srcOrd="1" destOrd="0" presId="urn:microsoft.com/office/officeart/2005/8/layout/hierarchy4"/>
    <dgm:cxn modelId="{B108D2C3-C103-421F-896E-2EC5BAFFF12F}" type="presParOf" srcId="{8F70BDE3-0CE2-44EB-A0FE-A069DC9A68AA}" destId="{926B21FB-C24D-4925-A411-F5AB0F0362FA}" srcOrd="2" destOrd="0" presId="urn:microsoft.com/office/officeart/2005/8/layout/hierarchy4"/>
    <dgm:cxn modelId="{556DAB20-DEF1-42D6-A23E-93857F77EF4A}" type="presParOf" srcId="{926B21FB-C24D-4925-A411-F5AB0F0362FA}" destId="{61B31CF8-5EF7-4442-AC0C-9215BA86AFA3}" srcOrd="0" destOrd="0" presId="urn:microsoft.com/office/officeart/2005/8/layout/hierarchy4"/>
    <dgm:cxn modelId="{CFE531B0-BB41-41A8-B748-B6D4407F8305}" type="presParOf" srcId="{926B21FB-C24D-4925-A411-F5AB0F0362FA}" destId="{88CE8E0A-750E-413C-A10B-4935BABA8E7C}" srcOrd="1" destOrd="0" presId="urn:microsoft.com/office/officeart/2005/8/layout/hierarchy4"/>
    <dgm:cxn modelId="{F3A35E03-21D4-43BB-AF2B-EF95550D1822}" type="presParOf" srcId="{8F70BDE3-0CE2-44EB-A0FE-A069DC9A68AA}" destId="{32074FA0-FFF4-4F93-A8B0-F503B0D6617E}" srcOrd="3" destOrd="0" presId="urn:microsoft.com/office/officeart/2005/8/layout/hierarchy4"/>
    <dgm:cxn modelId="{6967CC0F-6C4C-4A91-B26C-DD6767491286}" type="presParOf" srcId="{8F70BDE3-0CE2-44EB-A0FE-A069DC9A68AA}" destId="{4E04BD7B-3691-4F5B-8600-B674184B0519}" srcOrd="4" destOrd="0" presId="urn:microsoft.com/office/officeart/2005/8/layout/hierarchy4"/>
    <dgm:cxn modelId="{776C91AE-C449-4FA3-99A3-C013674D1AAA}" type="presParOf" srcId="{4E04BD7B-3691-4F5B-8600-B674184B0519}" destId="{72A43376-889E-4DB1-90D2-ABFB0BA44539}" srcOrd="0" destOrd="0" presId="urn:microsoft.com/office/officeart/2005/8/layout/hierarchy4"/>
    <dgm:cxn modelId="{C8233D3A-D5F4-4799-A096-D12AAF431F55}" type="presParOf" srcId="{4E04BD7B-3691-4F5B-8600-B674184B0519}" destId="{DFA1C259-A706-4927-86C0-C7EA224E3204}" srcOrd="1" destOrd="0" presId="urn:microsoft.com/office/officeart/2005/8/layout/hierarchy4"/>
    <dgm:cxn modelId="{3B778134-866D-45B3-A47D-8D91DE8B7C9C}" type="presParOf" srcId="{8F70BDE3-0CE2-44EB-A0FE-A069DC9A68AA}" destId="{D65416C7-3CDD-4DA1-9D13-2A9E570C1C4E}" srcOrd="5" destOrd="0" presId="urn:microsoft.com/office/officeart/2005/8/layout/hierarchy4"/>
    <dgm:cxn modelId="{B22DBBFB-3EBD-4B3A-ACF5-EDA40FABE029}" type="presParOf" srcId="{8F70BDE3-0CE2-44EB-A0FE-A069DC9A68AA}" destId="{D88D16A7-23E9-4139-9E62-CC49A813B886}" srcOrd="6" destOrd="0" presId="urn:microsoft.com/office/officeart/2005/8/layout/hierarchy4"/>
    <dgm:cxn modelId="{11C79B81-1EAF-4AE7-8CA2-43B361A9B18B}" type="presParOf" srcId="{D88D16A7-23E9-4139-9E62-CC49A813B886}" destId="{78BE8552-E6CD-45BC-A1B3-E70DD5FD29E6}" srcOrd="0" destOrd="0" presId="urn:microsoft.com/office/officeart/2005/8/layout/hierarchy4"/>
    <dgm:cxn modelId="{B57ABFE1-D9B4-4B00-BF39-9717FCD26EEF}" type="presParOf" srcId="{D88D16A7-23E9-4139-9E62-CC49A813B886}" destId="{60F277C3-A537-49A0-B1E1-1D80AC0A44D3}" srcOrd="1" destOrd="0" presId="urn:microsoft.com/office/officeart/2005/8/layout/hierarchy4"/>
    <dgm:cxn modelId="{7F93E79D-246D-4008-B692-E84985D529B2}" type="presParOf" srcId="{CAF1C9DC-5696-47A1-A52B-66944B31631A}" destId="{175F0B0F-7288-4AA8-85DD-22A46104E82F}" srcOrd="1" destOrd="0" presId="urn:microsoft.com/office/officeart/2005/8/layout/hierarchy4"/>
    <dgm:cxn modelId="{922CE4C3-BDF7-4F54-A027-CFA948C7989E}" type="presParOf" srcId="{CAF1C9DC-5696-47A1-A52B-66944B31631A}" destId="{722B912B-7C1D-411B-9F5A-5EFD1C140B9B}" srcOrd="2" destOrd="0" presId="urn:microsoft.com/office/officeart/2005/8/layout/hierarchy4"/>
    <dgm:cxn modelId="{1F6EF0D3-B139-49D1-B86F-A0FFB3C3983C}" type="presParOf" srcId="{722B912B-7C1D-411B-9F5A-5EFD1C140B9B}" destId="{CD7CB7DC-FD20-4481-977A-BF077E3E5AD3}" srcOrd="0" destOrd="0" presId="urn:microsoft.com/office/officeart/2005/8/layout/hierarchy4"/>
    <dgm:cxn modelId="{EE49DB20-8B6C-4880-85AB-031FD4CD264D}" type="presParOf" srcId="{722B912B-7C1D-411B-9F5A-5EFD1C140B9B}" destId="{BF4D9C80-5A8F-4260-9788-55606D9F5A8D}" srcOrd="1" destOrd="0" presId="urn:microsoft.com/office/officeart/2005/8/layout/hierarchy4"/>
    <dgm:cxn modelId="{782BEB2A-9CC4-4BD7-B28B-C6F017F7BA39}" type="presParOf" srcId="{722B912B-7C1D-411B-9F5A-5EFD1C140B9B}" destId="{C554C64F-0E8A-4F8D-8E64-779DA7E65F4B}" srcOrd="2" destOrd="0" presId="urn:microsoft.com/office/officeart/2005/8/layout/hierarchy4"/>
    <dgm:cxn modelId="{FF34C51B-3D8D-4098-9DB3-B95169475DD1}" type="presParOf" srcId="{C554C64F-0E8A-4F8D-8E64-779DA7E65F4B}" destId="{2BDAFBDE-64B4-4658-BCD5-3977C6112620}" srcOrd="0" destOrd="0" presId="urn:microsoft.com/office/officeart/2005/8/layout/hierarchy4"/>
    <dgm:cxn modelId="{51D5BD17-4450-4986-93DD-7D48B9AB7134}" type="presParOf" srcId="{2BDAFBDE-64B4-4658-BCD5-3977C6112620}" destId="{1ECF6BF0-1E69-4986-84E1-37275BED0056}" srcOrd="0" destOrd="0" presId="urn:microsoft.com/office/officeart/2005/8/layout/hierarchy4"/>
    <dgm:cxn modelId="{F5D1D87A-964F-4E25-8395-4FB19DAF35F3}" type="presParOf" srcId="{2BDAFBDE-64B4-4658-BCD5-3977C6112620}" destId="{3C84D77D-FE9E-446E-8FB5-D6D7B68D2F3C}" srcOrd="1" destOrd="0" presId="urn:microsoft.com/office/officeart/2005/8/layout/hierarchy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2A5A9A64-4AC3-4478-A6EF-B4775119B954}" type="doc">
      <dgm:prSet loTypeId="urn:microsoft.com/office/officeart/2005/8/layout/lProcess3" loCatId="process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pPr rtl="1"/>
          <a:endParaRPr lang="he-IL"/>
        </a:p>
      </dgm:t>
    </dgm:pt>
    <dgm:pt modelId="{824752A1-9DA4-464E-8080-059159BC487F}">
      <dgm:prSet phldrT="[טקסט]" custT="1"/>
      <dgm:spPr/>
      <dgm:t>
        <a:bodyPr/>
        <a:lstStyle/>
        <a:p>
          <a:pPr rtl="1"/>
          <a:r>
            <a:rPr lang="he-IL" sz="1800" b="0" dirty="0" smtClean="0">
              <a:ln w="18415" cmpd="sng">
                <a:prstDash val="solid"/>
              </a:ln>
              <a:solidFill>
                <a:schemeClr val="tx1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  <a:latin typeface="David" panose="020E0502060401010101" pitchFamily="34" charset="-79"/>
              <a:cs typeface="David" panose="020E0502060401010101" pitchFamily="34" charset="-79"/>
            </a:rPr>
            <a:t>ועדת תכנון וטיפול </a:t>
          </a:r>
          <a:endParaRPr lang="he-IL" sz="1800" b="0" dirty="0">
            <a:solidFill>
              <a:schemeClr val="tx1"/>
            </a:solidFill>
            <a:latin typeface="David" panose="020E0502060401010101" pitchFamily="34" charset="-79"/>
            <a:cs typeface="David" panose="020E0502060401010101" pitchFamily="34" charset="-79"/>
          </a:endParaRPr>
        </a:p>
      </dgm:t>
    </dgm:pt>
    <dgm:pt modelId="{79E71CD8-DADD-4D4A-B75C-F15C916942FF}" type="parTrans" cxnId="{3B508939-1A63-43B7-9543-E8E7A5A8F52B}">
      <dgm:prSet/>
      <dgm:spPr/>
      <dgm:t>
        <a:bodyPr/>
        <a:lstStyle/>
        <a:p>
          <a:pPr rtl="1"/>
          <a:endParaRPr lang="he-IL"/>
        </a:p>
      </dgm:t>
    </dgm:pt>
    <dgm:pt modelId="{DDB191D0-710F-4455-9E98-1266AE3D0665}" type="sibTrans" cxnId="{3B508939-1A63-43B7-9543-E8E7A5A8F52B}">
      <dgm:prSet/>
      <dgm:spPr/>
      <dgm:t>
        <a:bodyPr/>
        <a:lstStyle/>
        <a:p>
          <a:pPr rtl="1"/>
          <a:endParaRPr lang="he-IL"/>
        </a:p>
      </dgm:t>
    </dgm:pt>
    <dgm:pt modelId="{793ADBC9-94DB-424D-92A6-6CD2D7962D43}">
      <dgm:prSet phldrT="[טקסט]" custT="1"/>
      <dgm:spPr/>
      <dgm:t>
        <a:bodyPr/>
        <a:lstStyle/>
        <a:p>
          <a:pPr rtl="1"/>
          <a:r>
            <a:rPr lang="he-IL" sz="1800" b="0" dirty="0" err="1" smtClean="0">
              <a:ln w="18415" cmpd="sng">
                <a:prstDash val="solid"/>
              </a:ln>
              <a:solidFill>
                <a:schemeClr val="tx1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  <a:latin typeface="David" panose="020E0502060401010101" pitchFamily="34" charset="-79"/>
              <a:cs typeface="David" panose="020E0502060401010101" pitchFamily="34" charset="-79"/>
            </a:rPr>
            <a:t>איאת</a:t>
          </a:r>
          <a:r>
            <a:rPr lang="he-IL" sz="1800" b="0" dirty="0" smtClean="0">
              <a:ln w="18415" cmpd="sng">
                <a:prstDash val="solid"/>
              </a:ln>
              <a:solidFill>
                <a:schemeClr val="tx1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  <a:latin typeface="David" panose="020E0502060401010101" pitchFamily="34" charset="-79"/>
              <a:cs typeface="David" panose="020E0502060401010101" pitchFamily="34" charset="-79"/>
            </a:rPr>
            <a:t> </a:t>
          </a:r>
          <a:endParaRPr lang="he-IL" sz="1800" b="0" dirty="0">
            <a:solidFill>
              <a:schemeClr val="tx1"/>
            </a:solidFill>
            <a:latin typeface="David" panose="020E0502060401010101" pitchFamily="34" charset="-79"/>
            <a:cs typeface="David" panose="020E0502060401010101" pitchFamily="34" charset="-79"/>
          </a:endParaRPr>
        </a:p>
      </dgm:t>
    </dgm:pt>
    <dgm:pt modelId="{916741EE-CFBD-4EC6-9C3B-0E08305E706F}" type="parTrans" cxnId="{A5B272EB-0D66-47BC-BD06-F7BF99B7EECB}">
      <dgm:prSet/>
      <dgm:spPr/>
      <dgm:t>
        <a:bodyPr/>
        <a:lstStyle/>
        <a:p>
          <a:pPr rtl="1"/>
          <a:endParaRPr lang="he-IL"/>
        </a:p>
      </dgm:t>
    </dgm:pt>
    <dgm:pt modelId="{4AA86E3A-7B0D-427A-919E-5920133E2089}" type="sibTrans" cxnId="{A5B272EB-0D66-47BC-BD06-F7BF99B7EECB}">
      <dgm:prSet/>
      <dgm:spPr/>
      <dgm:t>
        <a:bodyPr/>
        <a:lstStyle/>
        <a:p>
          <a:pPr rtl="1"/>
          <a:endParaRPr lang="he-IL"/>
        </a:p>
      </dgm:t>
    </dgm:pt>
    <dgm:pt modelId="{FCFC19EE-3E05-4835-A863-5358E56E472C}">
      <dgm:prSet phldrT="[טקסט]" custT="1"/>
      <dgm:spPr/>
      <dgm:t>
        <a:bodyPr/>
        <a:lstStyle/>
        <a:p>
          <a:pPr rtl="1"/>
          <a:r>
            <a:rPr lang="he-IL" sz="1800" dirty="0" smtClean="0">
              <a:solidFill>
                <a:schemeClr val="tx1"/>
              </a:solidFill>
              <a:latin typeface="David" panose="020E0502060401010101" pitchFamily="34" charset="-79"/>
              <a:cs typeface="David" panose="020E0502060401010101" pitchFamily="34" charset="-79"/>
            </a:rPr>
            <a:t>וועדה בין מקצועית הדנה בהערכת צרכים לילדים בסיכון, וקביעת תכנית טיפול לילדים עם קשיים אישיים, בין אישיים, רגשיים והתנהגותיים.</a:t>
          </a:r>
          <a:endParaRPr lang="he-IL" sz="1800" b="0" dirty="0">
            <a:solidFill>
              <a:schemeClr val="tx1"/>
            </a:solidFill>
            <a:latin typeface="David" panose="020E0502060401010101" pitchFamily="34" charset="-79"/>
            <a:cs typeface="David" panose="020E0502060401010101" pitchFamily="34" charset="-79"/>
          </a:endParaRPr>
        </a:p>
      </dgm:t>
    </dgm:pt>
    <dgm:pt modelId="{8E81978A-FE83-4438-A644-F2784A5BE77D}" type="parTrans" cxnId="{400A2D47-7B3A-4E8A-AA77-2D848F8A3607}">
      <dgm:prSet/>
      <dgm:spPr/>
      <dgm:t>
        <a:bodyPr/>
        <a:lstStyle/>
        <a:p>
          <a:pPr rtl="1"/>
          <a:endParaRPr lang="he-IL"/>
        </a:p>
      </dgm:t>
    </dgm:pt>
    <dgm:pt modelId="{BABCA06F-FBFF-436A-8DF0-E687FF6F5910}" type="sibTrans" cxnId="{400A2D47-7B3A-4E8A-AA77-2D848F8A3607}">
      <dgm:prSet/>
      <dgm:spPr/>
      <dgm:t>
        <a:bodyPr/>
        <a:lstStyle/>
        <a:p>
          <a:pPr rtl="1"/>
          <a:endParaRPr lang="he-IL"/>
        </a:p>
      </dgm:t>
    </dgm:pt>
    <dgm:pt modelId="{0B308DD0-0507-4D1F-AC5D-46573E5B0A82}">
      <dgm:prSet phldrT="[טקסט]" custT="1"/>
      <dgm:spPr/>
      <dgm:t>
        <a:bodyPr/>
        <a:lstStyle/>
        <a:p>
          <a:pPr rtl="1"/>
          <a:r>
            <a:rPr lang="he-IL" sz="1800" b="0" dirty="0" smtClean="0">
              <a:solidFill>
                <a:schemeClr val="tx1"/>
              </a:solidFill>
              <a:latin typeface="David" panose="020E0502060401010101" pitchFamily="34" charset="-79"/>
              <a:cs typeface="David" panose="020E0502060401010101" pitchFamily="34" charset="-79"/>
            </a:rPr>
            <a:t>עם הפנים לקהילה </a:t>
          </a:r>
          <a:endParaRPr lang="he-IL" sz="1800" b="0" dirty="0">
            <a:solidFill>
              <a:schemeClr val="tx1"/>
            </a:solidFill>
            <a:latin typeface="David" panose="020E0502060401010101" pitchFamily="34" charset="-79"/>
            <a:cs typeface="David" panose="020E0502060401010101" pitchFamily="34" charset="-79"/>
          </a:endParaRPr>
        </a:p>
      </dgm:t>
    </dgm:pt>
    <dgm:pt modelId="{B34C2AA7-806F-4092-A855-DC0412567B05}" type="parTrans" cxnId="{D55C0C53-0725-4A9A-968F-0209898CF6B7}">
      <dgm:prSet/>
      <dgm:spPr/>
      <dgm:t>
        <a:bodyPr/>
        <a:lstStyle/>
        <a:p>
          <a:pPr rtl="1"/>
          <a:endParaRPr lang="he-IL"/>
        </a:p>
      </dgm:t>
    </dgm:pt>
    <dgm:pt modelId="{67EEB7A8-8FDA-424E-B8A9-38CD8EB3CE0A}" type="sibTrans" cxnId="{D55C0C53-0725-4A9A-968F-0209898CF6B7}">
      <dgm:prSet/>
      <dgm:spPr/>
      <dgm:t>
        <a:bodyPr/>
        <a:lstStyle/>
        <a:p>
          <a:pPr rtl="1"/>
          <a:endParaRPr lang="he-IL"/>
        </a:p>
      </dgm:t>
    </dgm:pt>
    <dgm:pt modelId="{B78B2302-2159-4B37-A4F5-5B771A7624A5}">
      <dgm:prSet phldrT="[טקסט]" custT="1"/>
      <dgm:spPr/>
      <dgm:t>
        <a:bodyPr/>
        <a:lstStyle/>
        <a:p>
          <a:pPr rtl="1"/>
          <a:r>
            <a:rPr lang="he-IL" sz="1800" dirty="0" smtClean="0">
              <a:solidFill>
                <a:schemeClr val="tx1"/>
              </a:solidFill>
              <a:latin typeface="David" panose="020E0502060401010101" pitchFamily="34" charset="-79"/>
              <a:cs typeface="David" panose="020E0502060401010101" pitchFamily="34" charset="-79"/>
            </a:rPr>
            <a:t>תכנית שנתית המופעלת מכספי המרות ,בהתאם לאיסוף נתונים ובניית תכניות התערבות עם משפחות עם ילדים בסיכון</a:t>
          </a:r>
          <a:endParaRPr lang="he-IL" sz="1800" b="0" dirty="0">
            <a:solidFill>
              <a:schemeClr val="tx1"/>
            </a:solidFill>
            <a:latin typeface="David" panose="020E0502060401010101" pitchFamily="34" charset="-79"/>
            <a:cs typeface="David" panose="020E0502060401010101" pitchFamily="34" charset="-79"/>
          </a:endParaRPr>
        </a:p>
      </dgm:t>
    </dgm:pt>
    <dgm:pt modelId="{85EA153F-5E03-44F2-B898-654997EF8426}" type="parTrans" cxnId="{E97510AE-150E-4EF3-9E15-2CB1F4E64A7D}">
      <dgm:prSet/>
      <dgm:spPr/>
      <dgm:t>
        <a:bodyPr/>
        <a:lstStyle/>
        <a:p>
          <a:pPr rtl="1"/>
          <a:endParaRPr lang="he-IL"/>
        </a:p>
      </dgm:t>
    </dgm:pt>
    <dgm:pt modelId="{F8EE79C6-3C18-4AEA-AC0C-2524F932C543}" type="sibTrans" cxnId="{E97510AE-150E-4EF3-9E15-2CB1F4E64A7D}">
      <dgm:prSet/>
      <dgm:spPr/>
      <dgm:t>
        <a:bodyPr/>
        <a:lstStyle/>
        <a:p>
          <a:pPr rtl="1"/>
          <a:endParaRPr lang="he-IL"/>
        </a:p>
      </dgm:t>
    </dgm:pt>
    <dgm:pt modelId="{CACD2164-4B07-4755-BAD5-493145E06A51}">
      <dgm:prSet phldrT="[טקסט]" custT="1"/>
      <dgm:spPr/>
      <dgm:t>
        <a:bodyPr/>
        <a:lstStyle/>
        <a:p>
          <a:pPr rtl="1"/>
          <a:r>
            <a:rPr lang="he-IL" sz="1800" dirty="0" smtClean="0">
              <a:ln w="18415" cmpd="sng">
                <a:solidFill>
                  <a:srgbClr val="002060"/>
                </a:solidFill>
                <a:prstDash val="solid"/>
              </a:ln>
              <a:solidFill>
                <a:schemeClr val="tx1"/>
              </a:solidFill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  <a:latin typeface="David" panose="020E0502060401010101" pitchFamily="34" charset="-79"/>
              <a:cs typeface="David" panose="020E0502060401010101" pitchFamily="34" charset="-79"/>
            </a:rPr>
            <a:t>תכנית העשרה מיוחדת לילדים </a:t>
          </a:r>
          <a:endParaRPr lang="he-IL" sz="1800" b="0" dirty="0">
            <a:solidFill>
              <a:schemeClr val="tx1"/>
            </a:solidFill>
            <a:latin typeface="David" panose="020E0502060401010101" pitchFamily="34" charset="-79"/>
            <a:cs typeface="David" panose="020E0502060401010101" pitchFamily="34" charset="-79"/>
          </a:endParaRPr>
        </a:p>
      </dgm:t>
    </dgm:pt>
    <dgm:pt modelId="{16D7A448-C409-4BFB-A0FB-95E447EBEAF9}" type="parTrans" cxnId="{1E96E491-0DD4-4F31-A85E-8B46972D3E12}">
      <dgm:prSet/>
      <dgm:spPr/>
      <dgm:t>
        <a:bodyPr/>
        <a:lstStyle/>
        <a:p>
          <a:pPr rtl="1"/>
          <a:endParaRPr lang="he-IL"/>
        </a:p>
      </dgm:t>
    </dgm:pt>
    <dgm:pt modelId="{83917EE9-D444-4721-846D-676625E64423}" type="sibTrans" cxnId="{1E96E491-0DD4-4F31-A85E-8B46972D3E12}">
      <dgm:prSet/>
      <dgm:spPr/>
      <dgm:t>
        <a:bodyPr/>
        <a:lstStyle/>
        <a:p>
          <a:pPr rtl="1"/>
          <a:endParaRPr lang="he-IL"/>
        </a:p>
      </dgm:t>
    </dgm:pt>
    <dgm:pt modelId="{483961AE-8FF5-4653-A04A-92F5ECC2A49C}">
      <dgm:prSet phldrT="[טקסט]" custT="1"/>
      <dgm:spPr/>
      <dgm:t>
        <a:bodyPr/>
        <a:lstStyle/>
        <a:p>
          <a:pPr rtl="1"/>
          <a:r>
            <a:rPr lang="he-IL" sz="1800" b="0" dirty="0" err="1" smtClean="0">
              <a:ln w="18415" cmpd="sng">
                <a:prstDash val="solid"/>
              </a:ln>
              <a:solidFill>
                <a:schemeClr val="tx1"/>
              </a:solidFill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  <a:latin typeface="David" panose="020E0502060401010101" pitchFamily="34" charset="-79"/>
              <a:cs typeface="David" panose="020E0502060401010101" pitchFamily="34" charset="-79"/>
            </a:rPr>
            <a:t>נארימאן</a:t>
          </a:r>
          <a:r>
            <a:rPr lang="he-IL" sz="1800" b="0" dirty="0" smtClean="0">
              <a:ln w="18415" cmpd="sng">
                <a:prstDash val="solid"/>
              </a:ln>
              <a:solidFill>
                <a:schemeClr val="tx1"/>
              </a:solidFill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  <a:latin typeface="David" panose="020E0502060401010101" pitchFamily="34" charset="-79"/>
              <a:cs typeface="David" panose="020E0502060401010101" pitchFamily="34" charset="-79"/>
            </a:rPr>
            <a:t> </a:t>
          </a:r>
          <a:endParaRPr lang="he-IL" sz="1800" b="0" dirty="0">
            <a:solidFill>
              <a:schemeClr val="tx1"/>
            </a:solidFill>
            <a:latin typeface="David" panose="020E0502060401010101" pitchFamily="34" charset="-79"/>
            <a:cs typeface="David" panose="020E0502060401010101" pitchFamily="34" charset="-79"/>
          </a:endParaRPr>
        </a:p>
      </dgm:t>
    </dgm:pt>
    <dgm:pt modelId="{A2F3BE15-104A-4159-AA96-5F62276F7192}" type="parTrans" cxnId="{F5ED3C85-C91B-4F7A-9972-835FB68E2461}">
      <dgm:prSet/>
      <dgm:spPr/>
      <dgm:t>
        <a:bodyPr/>
        <a:lstStyle/>
        <a:p>
          <a:pPr rtl="1"/>
          <a:endParaRPr lang="he-IL"/>
        </a:p>
      </dgm:t>
    </dgm:pt>
    <dgm:pt modelId="{2B48CAF8-6AB5-4820-B6F1-BD610E6839D5}" type="sibTrans" cxnId="{F5ED3C85-C91B-4F7A-9972-835FB68E2461}">
      <dgm:prSet/>
      <dgm:spPr/>
      <dgm:t>
        <a:bodyPr/>
        <a:lstStyle/>
        <a:p>
          <a:pPr rtl="1"/>
          <a:endParaRPr lang="he-IL"/>
        </a:p>
      </dgm:t>
    </dgm:pt>
    <dgm:pt modelId="{1A325033-486F-4041-90CE-8C34072152D7}">
      <dgm:prSet phldrT="[טקסט]" custT="1"/>
      <dgm:spPr/>
      <dgm:t>
        <a:bodyPr/>
        <a:lstStyle/>
        <a:p>
          <a:pPr rtl="1"/>
          <a:r>
            <a:rPr lang="he-IL" sz="1800" dirty="0" smtClean="0">
              <a:solidFill>
                <a:schemeClr val="tx1"/>
              </a:solidFill>
              <a:latin typeface="David" panose="020E0502060401010101" pitchFamily="34" charset="-79"/>
              <a:cs typeface="David" panose="020E0502060401010101" pitchFamily="34" charset="-79"/>
            </a:rPr>
            <a:t>פעילות מיוחדת הנותנת מענה ל 170 ילד מכלל הישובים באמצעות טיפול חוויתי ,סדנאות יצירה, אומנות, רכיבה על סוסים ,בחיק הטבע עם ארוחה קלה. במסגרת טיפול בילד בקהילה.</a:t>
          </a:r>
          <a:endParaRPr lang="he-IL" sz="1800" b="0" dirty="0">
            <a:solidFill>
              <a:schemeClr val="tx1"/>
            </a:solidFill>
            <a:latin typeface="David" panose="020E0502060401010101" pitchFamily="34" charset="-79"/>
            <a:cs typeface="David" panose="020E0502060401010101" pitchFamily="34" charset="-79"/>
          </a:endParaRPr>
        </a:p>
      </dgm:t>
    </dgm:pt>
    <dgm:pt modelId="{5D330BC9-9670-433B-8F8A-EAE91C3983A8}" type="parTrans" cxnId="{18687989-0548-4ECA-8C74-A11234B8E161}">
      <dgm:prSet/>
      <dgm:spPr/>
      <dgm:t>
        <a:bodyPr/>
        <a:lstStyle/>
        <a:p>
          <a:pPr rtl="1"/>
          <a:endParaRPr lang="he-IL"/>
        </a:p>
      </dgm:t>
    </dgm:pt>
    <dgm:pt modelId="{B83C77AD-1A7B-47ED-A819-C829F8053EB3}" type="sibTrans" cxnId="{18687989-0548-4ECA-8C74-A11234B8E161}">
      <dgm:prSet/>
      <dgm:spPr/>
      <dgm:t>
        <a:bodyPr/>
        <a:lstStyle/>
        <a:p>
          <a:pPr rtl="1"/>
          <a:endParaRPr lang="he-IL"/>
        </a:p>
      </dgm:t>
    </dgm:pt>
    <dgm:pt modelId="{70C6F455-158A-4ADF-A053-45B8EFFF421A}">
      <dgm:prSet phldrT="[טקסט]" custT="1"/>
      <dgm:spPr/>
      <dgm:t>
        <a:bodyPr/>
        <a:lstStyle/>
        <a:p>
          <a:pPr rtl="1"/>
          <a:r>
            <a:rPr lang="he-IL" sz="1800" b="0" dirty="0" err="1" smtClean="0">
              <a:solidFill>
                <a:schemeClr val="tx1"/>
              </a:solidFill>
              <a:latin typeface="David" panose="020E0502060401010101" pitchFamily="34" charset="-79"/>
              <a:cs typeface="David" panose="020E0502060401010101" pitchFamily="34" charset="-79"/>
            </a:rPr>
            <a:t>חנאן</a:t>
          </a:r>
          <a:r>
            <a:rPr lang="he-IL" sz="1800" b="0" dirty="0" smtClean="0">
              <a:solidFill>
                <a:schemeClr val="tx1"/>
              </a:solidFill>
              <a:latin typeface="David" panose="020E0502060401010101" pitchFamily="34" charset="-79"/>
              <a:cs typeface="David" panose="020E0502060401010101" pitchFamily="34" charset="-79"/>
            </a:rPr>
            <a:t> </a:t>
          </a:r>
          <a:r>
            <a:rPr lang="he-IL" sz="1800" b="0" dirty="0" err="1" smtClean="0">
              <a:solidFill>
                <a:schemeClr val="tx1"/>
              </a:solidFill>
              <a:latin typeface="David" panose="020E0502060401010101" pitchFamily="34" charset="-79"/>
              <a:cs typeface="David" panose="020E0502060401010101" pitchFamily="34" charset="-79"/>
            </a:rPr>
            <a:t>גבארין</a:t>
          </a:r>
          <a:endParaRPr lang="he-IL" sz="1800" b="0" dirty="0">
            <a:solidFill>
              <a:schemeClr val="tx1"/>
            </a:solidFill>
            <a:latin typeface="David" panose="020E0502060401010101" pitchFamily="34" charset="-79"/>
            <a:cs typeface="David" panose="020E0502060401010101" pitchFamily="34" charset="-79"/>
          </a:endParaRPr>
        </a:p>
      </dgm:t>
    </dgm:pt>
    <dgm:pt modelId="{3DE919E3-E3CA-4D8A-9F51-39B693F8EF05}" type="sibTrans" cxnId="{4EB2F830-61F3-4D43-BD79-A508886658DF}">
      <dgm:prSet/>
      <dgm:spPr/>
      <dgm:t>
        <a:bodyPr/>
        <a:lstStyle/>
        <a:p>
          <a:pPr rtl="1"/>
          <a:endParaRPr lang="he-IL"/>
        </a:p>
      </dgm:t>
    </dgm:pt>
    <dgm:pt modelId="{E76F3716-A5C8-46F7-AA38-360B71DA9D3D}" type="parTrans" cxnId="{4EB2F830-61F3-4D43-BD79-A508886658DF}">
      <dgm:prSet/>
      <dgm:spPr/>
      <dgm:t>
        <a:bodyPr/>
        <a:lstStyle/>
        <a:p>
          <a:pPr rtl="1"/>
          <a:endParaRPr lang="he-IL"/>
        </a:p>
      </dgm:t>
    </dgm:pt>
    <dgm:pt modelId="{1B39541F-B5D9-4B93-A8CC-D3456EE0BCD6}" type="pres">
      <dgm:prSet presAssocID="{2A5A9A64-4AC3-4478-A6EF-B4775119B954}" presName="Name0" presStyleCnt="0">
        <dgm:presLayoutVars>
          <dgm:chPref val="3"/>
          <dgm:dir/>
          <dgm:animLvl val="lvl"/>
          <dgm:resizeHandles/>
        </dgm:presLayoutVars>
      </dgm:prSet>
      <dgm:spPr/>
      <dgm:t>
        <a:bodyPr/>
        <a:lstStyle/>
        <a:p>
          <a:pPr rtl="1"/>
          <a:endParaRPr lang="he-IL"/>
        </a:p>
      </dgm:t>
    </dgm:pt>
    <dgm:pt modelId="{B96E79D6-6F7E-437A-89F8-6C436AD856C7}" type="pres">
      <dgm:prSet presAssocID="{824752A1-9DA4-464E-8080-059159BC487F}" presName="horFlow" presStyleCnt="0"/>
      <dgm:spPr/>
    </dgm:pt>
    <dgm:pt modelId="{A5E3EEB3-4152-4050-95AD-F270669C8E66}" type="pres">
      <dgm:prSet presAssocID="{824752A1-9DA4-464E-8080-059159BC487F}" presName="bigChev" presStyleLbl="node1" presStyleIdx="0" presStyleCnt="3" custScaleX="109482" custScaleY="107181" custLinFactNeighborX="-2673" custLinFactNeighborY="-832"/>
      <dgm:spPr/>
      <dgm:t>
        <a:bodyPr/>
        <a:lstStyle/>
        <a:p>
          <a:pPr rtl="1"/>
          <a:endParaRPr lang="he-IL"/>
        </a:p>
      </dgm:t>
    </dgm:pt>
    <dgm:pt modelId="{4D4DC1FD-90ED-4549-A1C4-2A120AE688E5}" type="pres">
      <dgm:prSet presAssocID="{916741EE-CFBD-4EC6-9C3B-0E08305E706F}" presName="parTrans" presStyleCnt="0"/>
      <dgm:spPr/>
    </dgm:pt>
    <dgm:pt modelId="{45E1D9C4-C2C8-4B1C-AE58-D4A170AD8FDB}" type="pres">
      <dgm:prSet presAssocID="{793ADBC9-94DB-424D-92A6-6CD2D7962D43}" presName="node" presStyleLbl="alignAccFollowNode1" presStyleIdx="0" presStyleCnt="6" custScaleX="109482" custScaleY="107181" custLinFactNeighborX="-9866" custLinFactNeighborY="-2566">
        <dgm:presLayoutVars>
          <dgm:bulletEnabled val="1"/>
        </dgm:presLayoutVars>
      </dgm:prSet>
      <dgm:spPr/>
      <dgm:t>
        <a:bodyPr/>
        <a:lstStyle/>
        <a:p>
          <a:pPr rtl="1"/>
          <a:endParaRPr lang="he-IL"/>
        </a:p>
      </dgm:t>
    </dgm:pt>
    <dgm:pt modelId="{565607B1-E324-4924-8E7F-C0C02C2EFE71}" type="pres">
      <dgm:prSet presAssocID="{4AA86E3A-7B0D-427A-919E-5920133E2089}" presName="sibTrans" presStyleCnt="0"/>
      <dgm:spPr/>
    </dgm:pt>
    <dgm:pt modelId="{44C25D61-E008-4C7B-BE4F-C7207B740EF9}" type="pres">
      <dgm:prSet presAssocID="{FCFC19EE-3E05-4835-A863-5358E56E472C}" presName="node" presStyleLbl="alignAccFollowNode1" presStyleIdx="1" presStyleCnt="6" custScaleX="255675" custScaleY="227917" custLinFactNeighborX="-9866" custLinFactNeighborY="-2566">
        <dgm:presLayoutVars>
          <dgm:bulletEnabled val="1"/>
        </dgm:presLayoutVars>
      </dgm:prSet>
      <dgm:spPr/>
      <dgm:t>
        <a:bodyPr/>
        <a:lstStyle/>
        <a:p>
          <a:pPr rtl="1"/>
          <a:endParaRPr lang="he-IL"/>
        </a:p>
      </dgm:t>
    </dgm:pt>
    <dgm:pt modelId="{4B067D58-E769-47C7-BCF6-AF673722D9FF}" type="pres">
      <dgm:prSet presAssocID="{824752A1-9DA4-464E-8080-059159BC487F}" presName="vSp" presStyleCnt="0"/>
      <dgm:spPr/>
    </dgm:pt>
    <dgm:pt modelId="{2DD754A5-633A-46C3-B9C6-208FDF64181B}" type="pres">
      <dgm:prSet presAssocID="{0B308DD0-0507-4D1F-AC5D-46573E5B0A82}" presName="horFlow" presStyleCnt="0"/>
      <dgm:spPr/>
    </dgm:pt>
    <dgm:pt modelId="{1F7E058B-6EB2-4849-90D7-7AE39C901CD1}" type="pres">
      <dgm:prSet presAssocID="{0B308DD0-0507-4D1F-AC5D-46573E5B0A82}" presName="bigChev" presStyleLbl="node1" presStyleIdx="1" presStyleCnt="3" custScaleX="109482" custScaleY="107181" custLinFactNeighborX="-8819" custLinFactNeighborY="-2130"/>
      <dgm:spPr/>
      <dgm:t>
        <a:bodyPr/>
        <a:lstStyle/>
        <a:p>
          <a:pPr rtl="1"/>
          <a:endParaRPr lang="he-IL"/>
        </a:p>
      </dgm:t>
    </dgm:pt>
    <dgm:pt modelId="{56601495-8FE7-4EEB-81B5-A78EE0AD443B}" type="pres">
      <dgm:prSet presAssocID="{E76F3716-A5C8-46F7-AA38-360B71DA9D3D}" presName="parTrans" presStyleCnt="0"/>
      <dgm:spPr/>
    </dgm:pt>
    <dgm:pt modelId="{9C47FF5A-78E8-4C4E-AE66-29B4CDC75869}" type="pres">
      <dgm:prSet presAssocID="{70C6F455-158A-4ADF-A053-45B8EFFF421A}" presName="node" presStyleLbl="alignAccFollowNode1" presStyleIdx="2" presStyleCnt="6" custScaleX="109482" custScaleY="107181" custLinFactNeighborX="-9866" custLinFactNeighborY="-2566">
        <dgm:presLayoutVars>
          <dgm:bulletEnabled val="1"/>
        </dgm:presLayoutVars>
      </dgm:prSet>
      <dgm:spPr/>
      <dgm:t>
        <a:bodyPr/>
        <a:lstStyle/>
        <a:p>
          <a:pPr rtl="1"/>
          <a:endParaRPr lang="he-IL"/>
        </a:p>
      </dgm:t>
    </dgm:pt>
    <dgm:pt modelId="{1618478D-47A9-4E49-9029-7D9270C40F3E}" type="pres">
      <dgm:prSet presAssocID="{3DE919E3-E3CA-4D8A-9F51-39B693F8EF05}" presName="sibTrans" presStyleCnt="0"/>
      <dgm:spPr/>
    </dgm:pt>
    <dgm:pt modelId="{2F6674FD-BD16-4341-AEEB-B0A75D0FBC80}" type="pres">
      <dgm:prSet presAssocID="{B78B2302-2159-4B37-A4F5-5B771A7624A5}" presName="node" presStyleLbl="alignAccFollowNode1" presStyleIdx="3" presStyleCnt="6" custScaleX="269365" custScaleY="248378" custLinFactNeighborX="-9866" custLinFactNeighborY="-2566">
        <dgm:presLayoutVars>
          <dgm:bulletEnabled val="1"/>
        </dgm:presLayoutVars>
      </dgm:prSet>
      <dgm:spPr/>
      <dgm:t>
        <a:bodyPr/>
        <a:lstStyle/>
        <a:p>
          <a:pPr rtl="1"/>
          <a:endParaRPr lang="he-IL"/>
        </a:p>
      </dgm:t>
    </dgm:pt>
    <dgm:pt modelId="{F7AB6BE7-F015-415C-AD2E-FE9BC2BA347C}" type="pres">
      <dgm:prSet presAssocID="{0B308DD0-0507-4D1F-AC5D-46573E5B0A82}" presName="vSp" presStyleCnt="0"/>
      <dgm:spPr/>
    </dgm:pt>
    <dgm:pt modelId="{F2533D42-9471-4836-9921-A06EC667F378}" type="pres">
      <dgm:prSet presAssocID="{CACD2164-4B07-4755-BAD5-493145E06A51}" presName="horFlow" presStyleCnt="0"/>
      <dgm:spPr/>
    </dgm:pt>
    <dgm:pt modelId="{2053FC28-6843-4E03-952E-A054365768CB}" type="pres">
      <dgm:prSet presAssocID="{CACD2164-4B07-4755-BAD5-493145E06A51}" presName="bigChev" presStyleLbl="node1" presStyleIdx="2" presStyleCnt="3"/>
      <dgm:spPr/>
      <dgm:t>
        <a:bodyPr/>
        <a:lstStyle/>
        <a:p>
          <a:pPr rtl="1"/>
          <a:endParaRPr lang="he-IL"/>
        </a:p>
      </dgm:t>
    </dgm:pt>
    <dgm:pt modelId="{8B1BF2D2-A143-4D5F-9C9D-90037AA0565C}" type="pres">
      <dgm:prSet presAssocID="{A2F3BE15-104A-4159-AA96-5F62276F7192}" presName="parTrans" presStyleCnt="0"/>
      <dgm:spPr/>
    </dgm:pt>
    <dgm:pt modelId="{A5C747C1-7DFB-43D6-B466-5AF49AC701A2}" type="pres">
      <dgm:prSet presAssocID="{483961AE-8FF5-4653-A04A-92F5ECC2A49C}" presName="node" presStyleLbl="alignAccFollowNode1" presStyleIdx="4" presStyleCnt="6">
        <dgm:presLayoutVars>
          <dgm:bulletEnabled val="1"/>
        </dgm:presLayoutVars>
      </dgm:prSet>
      <dgm:spPr/>
      <dgm:t>
        <a:bodyPr/>
        <a:lstStyle/>
        <a:p>
          <a:pPr rtl="1"/>
          <a:endParaRPr lang="he-IL"/>
        </a:p>
      </dgm:t>
    </dgm:pt>
    <dgm:pt modelId="{6D02FAF9-A259-4858-9E75-7675F58CAF49}" type="pres">
      <dgm:prSet presAssocID="{2B48CAF8-6AB5-4820-B6F1-BD610E6839D5}" presName="sibTrans" presStyleCnt="0"/>
      <dgm:spPr/>
    </dgm:pt>
    <dgm:pt modelId="{4C82BD94-E5F1-4E26-B73F-E91500F19E15}" type="pres">
      <dgm:prSet presAssocID="{1A325033-486F-4041-90CE-8C34072152D7}" presName="node" presStyleLbl="alignAccFollowNode1" presStyleIdx="5" presStyleCnt="6" custScaleX="248808" custScaleY="235162" custLinFactX="5711" custLinFactNeighborX="100000" custLinFactNeighborY="2894">
        <dgm:presLayoutVars>
          <dgm:bulletEnabled val="1"/>
        </dgm:presLayoutVars>
      </dgm:prSet>
      <dgm:spPr/>
      <dgm:t>
        <a:bodyPr/>
        <a:lstStyle/>
        <a:p>
          <a:pPr rtl="1"/>
          <a:endParaRPr lang="he-IL"/>
        </a:p>
      </dgm:t>
    </dgm:pt>
  </dgm:ptLst>
  <dgm:cxnLst>
    <dgm:cxn modelId="{400A2D47-7B3A-4E8A-AA77-2D848F8A3607}" srcId="{824752A1-9DA4-464E-8080-059159BC487F}" destId="{FCFC19EE-3E05-4835-A863-5358E56E472C}" srcOrd="1" destOrd="0" parTransId="{8E81978A-FE83-4438-A644-F2784A5BE77D}" sibTransId="{BABCA06F-FBFF-436A-8DF0-E687FF6F5910}"/>
    <dgm:cxn modelId="{41EA5CB3-9847-4CC8-BD40-8356CA62DB03}" type="presOf" srcId="{B78B2302-2159-4B37-A4F5-5B771A7624A5}" destId="{2F6674FD-BD16-4341-AEEB-B0A75D0FBC80}" srcOrd="0" destOrd="0" presId="urn:microsoft.com/office/officeart/2005/8/layout/lProcess3"/>
    <dgm:cxn modelId="{2AE256FC-7A6F-4EC6-A2D5-F1E275401246}" type="presOf" srcId="{FCFC19EE-3E05-4835-A863-5358E56E472C}" destId="{44C25D61-E008-4C7B-BE4F-C7207B740EF9}" srcOrd="0" destOrd="0" presId="urn:microsoft.com/office/officeart/2005/8/layout/lProcess3"/>
    <dgm:cxn modelId="{7FF153C3-B2A2-4215-9B2D-20089E9C1F35}" type="presOf" srcId="{793ADBC9-94DB-424D-92A6-6CD2D7962D43}" destId="{45E1D9C4-C2C8-4B1C-AE58-D4A170AD8FDB}" srcOrd="0" destOrd="0" presId="urn:microsoft.com/office/officeart/2005/8/layout/lProcess3"/>
    <dgm:cxn modelId="{32971DF9-C715-480D-A568-E974B934D8E4}" type="presOf" srcId="{CACD2164-4B07-4755-BAD5-493145E06A51}" destId="{2053FC28-6843-4E03-952E-A054365768CB}" srcOrd="0" destOrd="0" presId="urn:microsoft.com/office/officeart/2005/8/layout/lProcess3"/>
    <dgm:cxn modelId="{DB0F44AF-4541-43F4-B7DF-CC037316FB81}" type="presOf" srcId="{0B308DD0-0507-4D1F-AC5D-46573E5B0A82}" destId="{1F7E058B-6EB2-4849-90D7-7AE39C901CD1}" srcOrd="0" destOrd="0" presId="urn:microsoft.com/office/officeart/2005/8/layout/lProcess3"/>
    <dgm:cxn modelId="{2E10303F-562D-4EE8-ACEB-6A123111ECCA}" type="presOf" srcId="{2A5A9A64-4AC3-4478-A6EF-B4775119B954}" destId="{1B39541F-B5D9-4B93-A8CC-D3456EE0BCD6}" srcOrd="0" destOrd="0" presId="urn:microsoft.com/office/officeart/2005/8/layout/lProcess3"/>
    <dgm:cxn modelId="{F3F25AE4-AFFE-4920-B4C7-6CBA6CD07147}" type="presOf" srcId="{483961AE-8FF5-4653-A04A-92F5ECC2A49C}" destId="{A5C747C1-7DFB-43D6-B466-5AF49AC701A2}" srcOrd="0" destOrd="0" presId="urn:microsoft.com/office/officeart/2005/8/layout/lProcess3"/>
    <dgm:cxn modelId="{166AAD66-5F79-41E4-A9D5-CB8D66DE5B8A}" type="presOf" srcId="{70C6F455-158A-4ADF-A053-45B8EFFF421A}" destId="{9C47FF5A-78E8-4C4E-AE66-29B4CDC75869}" srcOrd="0" destOrd="0" presId="urn:microsoft.com/office/officeart/2005/8/layout/lProcess3"/>
    <dgm:cxn modelId="{E97510AE-150E-4EF3-9E15-2CB1F4E64A7D}" srcId="{0B308DD0-0507-4D1F-AC5D-46573E5B0A82}" destId="{B78B2302-2159-4B37-A4F5-5B771A7624A5}" srcOrd="1" destOrd="0" parTransId="{85EA153F-5E03-44F2-B898-654997EF8426}" sibTransId="{F8EE79C6-3C18-4AEA-AC0C-2524F932C543}"/>
    <dgm:cxn modelId="{4F1F17B2-8070-4534-B882-362CC7C1C646}" type="presOf" srcId="{824752A1-9DA4-464E-8080-059159BC487F}" destId="{A5E3EEB3-4152-4050-95AD-F270669C8E66}" srcOrd="0" destOrd="0" presId="urn:microsoft.com/office/officeart/2005/8/layout/lProcess3"/>
    <dgm:cxn modelId="{A5B272EB-0D66-47BC-BD06-F7BF99B7EECB}" srcId="{824752A1-9DA4-464E-8080-059159BC487F}" destId="{793ADBC9-94DB-424D-92A6-6CD2D7962D43}" srcOrd="0" destOrd="0" parTransId="{916741EE-CFBD-4EC6-9C3B-0E08305E706F}" sibTransId="{4AA86E3A-7B0D-427A-919E-5920133E2089}"/>
    <dgm:cxn modelId="{D55C0C53-0725-4A9A-968F-0209898CF6B7}" srcId="{2A5A9A64-4AC3-4478-A6EF-B4775119B954}" destId="{0B308DD0-0507-4D1F-AC5D-46573E5B0A82}" srcOrd="1" destOrd="0" parTransId="{B34C2AA7-806F-4092-A855-DC0412567B05}" sibTransId="{67EEB7A8-8FDA-424E-B8A9-38CD8EB3CE0A}"/>
    <dgm:cxn modelId="{F5ED3C85-C91B-4F7A-9972-835FB68E2461}" srcId="{CACD2164-4B07-4755-BAD5-493145E06A51}" destId="{483961AE-8FF5-4653-A04A-92F5ECC2A49C}" srcOrd="0" destOrd="0" parTransId="{A2F3BE15-104A-4159-AA96-5F62276F7192}" sibTransId="{2B48CAF8-6AB5-4820-B6F1-BD610E6839D5}"/>
    <dgm:cxn modelId="{79832532-9606-4802-B9B0-EFC124F67ED9}" type="presOf" srcId="{1A325033-486F-4041-90CE-8C34072152D7}" destId="{4C82BD94-E5F1-4E26-B73F-E91500F19E15}" srcOrd="0" destOrd="0" presId="urn:microsoft.com/office/officeart/2005/8/layout/lProcess3"/>
    <dgm:cxn modelId="{3B508939-1A63-43B7-9543-E8E7A5A8F52B}" srcId="{2A5A9A64-4AC3-4478-A6EF-B4775119B954}" destId="{824752A1-9DA4-464E-8080-059159BC487F}" srcOrd="0" destOrd="0" parTransId="{79E71CD8-DADD-4D4A-B75C-F15C916942FF}" sibTransId="{DDB191D0-710F-4455-9E98-1266AE3D0665}"/>
    <dgm:cxn modelId="{1E96E491-0DD4-4F31-A85E-8B46972D3E12}" srcId="{2A5A9A64-4AC3-4478-A6EF-B4775119B954}" destId="{CACD2164-4B07-4755-BAD5-493145E06A51}" srcOrd="2" destOrd="0" parTransId="{16D7A448-C409-4BFB-A0FB-95E447EBEAF9}" sibTransId="{83917EE9-D444-4721-846D-676625E64423}"/>
    <dgm:cxn modelId="{18687989-0548-4ECA-8C74-A11234B8E161}" srcId="{CACD2164-4B07-4755-BAD5-493145E06A51}" destId="{1A325033-486F-4041-90CE-8C34072152D7}" srcOrd="1" destOrd="0" parTransId="{5D330BC9-9670-433B-8F8A-EAE91C3983A8}" sibTransId="{B83C77AD-1A7B-47ED-A819-C829F8053EB3}"/>
    <dgm:cxn modelId="{4EB2F830-61F3-4D43-BD79-A508886658DF}" srcId="{0B308DD0-0507-4D1F-AC5D-46573E5B0A82}" destId="{70C6F455-158A-4ADF-A053-45B8EFFF421A}" srcOrd="0" destOrd="0" parTransId="{E76F3716-A5C8-46F7-AA38-360B71DA9D3D}" sibTransId="{3DE919E3-E3CA-4D8A-9F51-39B693F8EF05}"/>
    <dgm:cxn modelId="{F0B2D5C9-CD68-46D7-A978-55024B964BE8}" type="presParOf" srcId="{1B39541F-B5D9-4B93-A8CC-D3456EE0BCD6}" destId="{B96E79D6-6F7E-437A-89F8-6C436AD856C7}" srcOrd="0" destOrd="0" presId="urn:microsoft.com/office/officeart/2005/8/layout/lProcess3"/>
    <dgm:cxn modelId="{4E154674-BE3B-45EB-AEAE-4E4A1CEB4E43}" type="presParOf" srcId="{B96E79D6-6F7E-437A-89F8-6C436AD856C7}" destId="{A5E3EEB3-4152-4050-95AD-F270669C8E66}" srcOrd="0" destOrd="0" presId="urn:microsoft.com/office/officeart/2005/8/layout/lProcess3"/>
    <dgm:cxn modelId="{861F80B0-23DF-4339-8821-E53610BA8F3C}" type="presParOf" srcId="{B96E79D6-6F7E-437A-89F8-6C436AD856C7}" destId="{4D4DC1FD-90ED-4549-A1C4-2A120AE688E5}" srcOrd="1" destOrd="0" presId="urn:microsoft.com/office/officeart/2005/8/layout/lProcess3"/>
    <dgm:cxn modelId="{559732C7-5E34-44BA-AAF4-807EEDF308D3}" type="presParOf" srcId="{B96E79D6-6F7E-437A-89F8-6C436AD856C7}" destId="{45E1D9C4-C2C8-4B1C-AE58-D4A170AD8FDB}" srcOrd="2" destOrd="0" presId="urn:microsoft.com/office/officeart/2005/8/layout/lProcess3"/>
    <dgm:cxn modelId="{528C7C20-12B6-422A-BC73-8495BD20778D}" type="presParOf" srcId="{B96E79D6-6F7E-437A-89F8-6C436AD856C7}" destId="{565607B1-E324-4924-8E7F-C0C02C2EFE71}" srcOrd="3" destOrd="0" presId="urn:microsoft.com/office/officeart/2005/8/layout/lProcess3"/>
    <dgm:cxn modelId="{CE726753-522F-4A78-9185-5458476D799C}" type="presParOf" srcId="{B96E79D6-6F7E-437A-89F8-6C436AD856C7}" destId="{44C25D61-E008-4C7B-BE4F-C7207B740EF9}" srcOrd="4" destOrd="0" presId="urn:microsoft.com/office/officeart/2005/8/layout/lProcess3"/>
    <dgm:cxn modelId="{D07024C8-4903-40B4-82F6-7B168AA6E811}" type="presParOf" srcId="{1B39541F-B5D9-4B93-A8CC-D3456EE0BCD6}" destId="{4B067D58-E769-47C7-BCF6-AF673722D9FF}" srcOrd="1" destOrd="0" presId="urn:microsoft.com/office/officeart/2005/8/layout/lProcess3"/>
    <dgm:cxn modelId="{3E05B35B-E0A1-4FFB-9548-A43B9489E2C4}" type="presParOf" srcId="{1B39541F-B5D9-4B93-A8CC-D3456EE0BCD6}" destId="{2DD754A5-633A-46C3-B9C6-208FDF64181B}" srcOrd="2" destOrd="0" presId="urn:microsoft.com/office/officeart/2005/8/layout/lProcess3"/>
    <dgm:cxn modelId="{9BAFFCB3-B6F6-441F-AD03-FCAD4F0EEA74}" type="presParOf" srcId="{2DD754A5-633A-46C3-B9C6-208FDF64181B}" destId="{1F7E058B-6EB2-4849-90D7-7AE39C901CD1}" srcOrd="0" destOrd="0" presId="urn:microsoft.com/office/officeart/2005/8/layout/lProcess3"/>
    <dgm:cxn modelId="{6DA26906-C3C8-43B7-B6D5-BB082675FABF}" type="presParOf" srcId="{2DD754A5-633A-46C3-B9C6-208FDF64181B}" destId="{56601495-8FE7-4EEB-81B5-A78EE0AD443B}" srcOrd="1" destOrd="0" presId="urn:microsoft.com/office/officeart/2005/8/layout/lProcess3"/>
    <dgm:cxn modelId="{6D40BD42-25F6-4C43-B65F-D371CF1ED062}" type="presParOf" srcId="{2DD754A5-633A-46C3-B9C6-208FDF64181B}" destId="{9C47FF5A-78E8-4C4E-AE66-29B4CDC75869}" srcOrd="2" destOrd="0" presId="urn:microsoft.com/office/officeart/2005/8/layout/lProcess3"/>
    <dgm:cxn modelId="{CE8A1DB2-470B-4C74-8266-BACA84B58065}" type="presParOf" srcId="{2DD754A5-633A-46C3-B9C6-208FDF64181B}" destId="{1618478D-47A9-4E49-9029-7D9270C40F3E}" srcOrd="3" destOrd="0" presId="urn:microsoft.com/office/officeart/2005/8/layout/lProcess3"/>
    <dgm:cxn modelId="{E0317F53-66E4-4F01-8DCC-C5A75687CC8B}" type="presParOf" srcId="{2DD754A5-633A-46C3-B9C6-208FDF64181B}" destId="{2F6674FD-BD16-4341-AEEB-B0A75D0FBC80}" srcOrd="4" destOrd="0" presId="urn:microsoft.com/office/officeart/2005/8/layout/lProcess3"/>
    <dgm:cxn modelId="{05E90799-0BD9-40CD-961C-BCF1D6BFA690}" type="presParOf" srcId="{1B39541F-B5D9-4B93-A8CC-D3456EE0BCD6}" destId="{F7AB6BE7-F015-415C-AD2E-FE9BC2BA347C}" srcOrd="3" destOrd="0" presId="urn:microsoft.com/office/officeart/2005/8/layout/lProcess3"/>
    <dgm:cxn modelId="{C1B8933C-9F1B-41E9-8080-32FBE0A42514}" type="presParOf" srcId="{1B39541F-B5D9-4B93-A8CC-D3456EE0BCD6}" destId="{F2533D42-9471-4836-9921-A06EC667F378}" srcOrd="4" destOrd="0" presId="urn:microsoft.com/office/officeart/2005/8/layout/lProcess3"/>
    <dgm:cxn modelId="{7728C9C7-F649-4E8F-A2D5-4D343D4C3472}" type="presParOf" srcId="{F2533D42-9471-4836-9921-A06EC667F378}" destId="{2053FC28-6843-4E03-952E-A054365768CB}" srcOrd="0" destOrd="0" presId="urn:microsoft.com/office/officeart/2005/8/layout/lProcess3"/>
    <dgm:cxn modelId="{C9869EA6-0DDB-42B9-BA6F-7438AC00E212}" type="presParOf" srcId="{F2533D42-9471-4836-9921-A06EC667F378}" destId="{8B1BF2D2-A143-4D5F-9C9D-90037AA0565C}" srcOrd="1" destOrd="0" presId="urn:microsoft.com/office/officeart/2005/8/layout/lProcess3"/>
    <dgm:cxn modelId="{422B7D8C-B33F-464F-A10A-C4F4802EFE26}" type="presParOf" srcId="{F2533D42-9471-4836-9921-A06EC667F378}" destId="{A5C747C1-7DFB-43D6-B466-5AF49AC701A2}" srcOrd="2" destOrd="0" presId="urn:microsoft.com/office/officeart/2005/8/layout/lProcess3"/>
    <dgm:cxn modelId="{4DCB045A-B64A-468C-A12D-3C3C82023101}" type="presParOf" srcId="{F2533D42-9471-4836-9921-A06EC667F378}" destId="{6D02FAF9-A259-4858-9E75-7675F58CAF49}" srcOrd="3" destOrd="0" presId="urn:microsoft.com/office/officeart/2005/8/layout/lProcess3"/>
    <dgm:cxn modelId="{E05CB644-7637-4E4F-B815-4A7E8EA811E9}" type="presParOf" srcId="{F2533D42-9471-4836-9921-A06EC667F378}" destId="{4C82BD94-E5F1-4E26-B73F-E91500F19E15}" srcOrd="4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816C884F-9AF9-4E69-A098-A9C6019856AC}" type="doc">
      <dgm:prSet loTypeId="urn:microsoft.com/office/officeart/2005/8/layout/bList2" loCatId="list" qsTypeId="urn:microsoft.com/office/officeart/2005/8/quickstyle/simple1" qsCatId="simple" csTypeId="urn:microsoft.com/office/officeart/2005/8/colors/colorful5" csCatId="colorful" phldr="1"/>
      <dgm:spPr/>
    </dgm:pt>
    <dgm:pt modelId="{F77571FC-BD7C-4513-9F41-5C81A0A81C03}">
      <dgm:prSet phldrT="[טקסט]"/>
      <dgm:spPr/>
      <dgm:t>
        <a:bodyPr/>
        <a:lstStyle/>
        <a:p>
          <a:pPr rtl="1"/>
          <a:r>
            <a:rPr lang="he-IL" dirty="0" smtClean="0"/>
            <a:t>קהילתי </a:t>
          </a:r>
          <a:endParaRPr lang="he-IL" dirty="0"/>
        </a:p>
      </dgm:t>
    </dgm:pt>
    <dgm:pt modelId="{0ABD7268-1A6D-4C06-8CFD-F3BA05C2DF62}" type="parTrans" cxnId="{1A1901CE-62F2-436E-A586-95BE2DE5C5F9}">
      <dgm:prSet/>
      <dgm:spPr/>
      <dgm:t>
        <a:bodyPr/>
        <a:lstStyle/>
        <a:p>
          <a:pPr rtl="1"/>
          <a:endParaRPr lang="he-IL"/>
        </a:p>
      </dgm:t>
    </dgm:pt>
    <dgm:pt modelId="{EC52268A-8AFA-448F-9C29-E511A6254C8C}" type="sibTrans" cxnId="{1A1901CE-62F2-436E-A586-95BE2DE5C5F9}">
      <dgm:prSet/>
      <dgm:spPr/>
      <dgm:t>
        <a:bodyPr/>
        <a:lstStyle/>
        <a:p>
          <a:pPr rtl="1"/>
          <a:endParaRPr lang="he-IL"/>
        </a:p>
      </dgm:t>
    </dgm:pt>
    <dgm:pt modelId="{AF59EBA4-BF36-4CC8-881A-2C27FA822A23}">
      <dgm:prSet phldrT="[טקסט]"/>
      <dgm:spPr/>
      <dgm:t>
        <a:bodyPr/>
        <a:lstStyle/>
        <a:p>
          <a:pPr rtl="1"/>
          <a:r>
            <a:rPr lang="he-IL" dirty="0" smtClean="0"/>
            <a:t>קבוצתי </a:t>
          </a:r>
          <a:endParaRPr lang="he-IL" dirty="0"/>
        </a:p>
      </dgm:t>
    </dgm:pt>
    <dgm:pt modelId="{D9F7FF7C-8FB0-4A09-A3BE-109C58B778E2}" type="parTrans" cxnId="{4E7F2AA2-C8E7-4BBE-B12A-18EA7CA25250}">
      <dgm:prSet/>
      <dgm:spPr/>
      <dgm:t>
        <a:bodyPr/>
        <a:lstStyle/>
        <a:p>
          <a:pPr rtl="1"/>
          <a:endParaRPr lang="he-IL"/>
        </a:p>
      </dgm:t>
    </dgm:pt>
    <dgm:pt modelId="{FE8AE276-0CBB-4A6C-BDA5-B8BD1C4B229D}" type="sibTrans" cxnId="{4E7F2AA2-C8E7-4BBE-B12A-18EA7CA25250}">
      <dgm:prSet/>
      <dgm:spPr/>
      <dgm:t>
        <a:bodyPr/>
        <a:lstStyle/>
        <a:p>
          <a:pPr rtl="1"/>
          <a:endParaRPr lang="he-IL"/>
        </a:p>
      </dgm:t>
    </dgm:pt>
    <dgm:pt modelId="{A79A4C6C-2454-419A-B7A1-D406EA2347C9}">
      <dgm:prSet phldrT="[טקסט]"/>
      <dgm:spPr/>
      <dgm:t>
        <a:bodyPr/>
        <a:lstStyle/>
        <a:p>
          <a:pPr algn="ctr" rtl="1"/>
          <a:r>
            <a:rPr lang="he-IL" dirty="0" smtClean="0"/>
            <a:t>פרטני</a:t>
          </a:r>
          <a:endParaRPr lang="he-IL" dirty="0"/>
        </a:p>
      </dgm:t>
    </dgm:pt>
    <dgm:pt modelId="{033BE2E8-E336-4F68-B196-3B1D3CF63196}" type="parTrans" cxnId="{F8F1DAD8-3991-4313-A5BD-74F8E743F4B4}">
      <dgm:prSet/>
      <dgm:spPr/>
      <dgm:t>
        <a:bodyPr/>
        <a:lstStyle/>
        <a:p>
          <a:pPr rtl="1"/>
          <a:endParaRPr lang="he-IL"/>
        </a:p>
      </dgm:t>
    </dgm:pt>
    <dgm:pt modelId="{2C40E733-C2E9-43B4-8F05-DEB9F71BAC8A}" type="sibTrans" cxnId="{F8F1DAD8-3991-4313-A5BD-74F8E743F4B4}">
      <dgm:prSet/>
      <dgm:spPr/>
      <dgm:t>
        <a:bodyPr/>
        <a:lstStyle/>
        <a:p>
          <a:pPr rtl="1"/>
          <a:endParaRPr lang="he-IL"/>
        </a:p>
      </dgm:t>
    </dgm:pt>
    <dgm:pt modelId="{EB5CA87D-D891-4A26-A203-5B37B6CC17B7}">
      <dgm:prSet custT="1"/>
      <dgm:spPr/>
      <dgm:t>
        <a:bodyPr/>
        <a:lstStyle/>
        <a:p>
          <a:pPr rtl="1">
            <a:lnSpc>
              <a:spcPct val="150000"/>
            </a:lnSpc>
          </a:pPr>
          <a:r>
            <a:rPr lang="he-IL" sz="2000" dirty="0" smtClean="0"/>
            <a:t>תכנית ייחודית לכל משפחה</a:t>
          </a:r>
          <a:endParaRPr lang="he-IL" sz="1600" dirty="0"/>
        </a:p>
      </dgm:t>
    </dgm:pt>
    <dgm:pt modelId="{EF9E490D-E294-4FBF-AFCF-D2468B84EBE4}" type="parTrans" cxnId="{8B3877B7-F6FC-487A-A073-459AF471ACFE}">
      <dgm:prSet/>
      <dgm:spPr/>
      <dgm:t>
        <a:bodyPr/>
        <a:lstStyle/>
        <a:p>
          <a:pPr rtl="1"/>
          <a:endParaRPr lang="he-IL"/>
        </a:p>
      </dgm:t>
    </dgm:pt>
    <dgm:pt modelId="{8C706D09-B178-4352-ADEA-3486BD168BF1}" type="sibTrans" cxnId="{8B3877B7-F6FC-487A-A073-459AF471ACFE}">
      <dgm:prSet/>
      <dgm:spPr/>
      <dgm:t>
        <a:bodyPr/>
        <a:lstStyle/>
        <a:p>
          <a:pPr rtl="1"/>
          <a:endParaRPr lang="he-IL"/>
        </a:p>
      </dgm:t>
    </dgm:pt>
    <dgm:pt modelId="{45259D87-C50A-4E5B-9318-88259164D8D2}">
      <dgm:prSet custT="1"/>
      <dgm:spPr/>
      <dgm:t>
        <a:bodyPr/>
        <a:lstStyle/>
        <a:p>
          <a:pPr rtl="1">
            <a:lnSpc>
              <a:spcPct val="150000"/>
            </a:lnSpc>
          </a:pPr>
          <a:r>
            <a:rPr lang="he-IL" sz="2000" dirty="0" smtClean="0"/>
            <a:t>היעד אליו אנו שואפים, תוך </a:t>
          </a:r>
          <a:r>
            <a:rPr lang="he-IL" sz="2000" b="1" dirty="0" smtClean="0"/>
            <a:t>חשיבה מערכתית</a:t>
          </a:r>
          <a:r>
            <a:rPr lang="he-IL" sz="2000" dirty="0" smtClean="0"/>
            <a:t> שרואה את המשפחה כיחידה, מניעה </a:t>
          </a:r>
          <a:endParaRPr lang="he-IL" sz="2000" dirty="0"/>
        </a:p>
      </dgm:t>
    </dgm:pt>
    <dgm:pt modelId="{74CCFFC0-09C4-487C-9B32-E5AFB76A1B15}" type="parTrans" cxnId="{090015D8-A9A5-4C9D-A847-67CB09A8ACA9}">
      <dgm:prSet/>
      <dgm:spPr/>
      <dgm:t>
        <a:bodyPr/>
        <a:lstStyle/>
        <a:p>
          <a:pPr rtl="1"/>
          <a:endParaRPr lang="he-IL"/>
        </a:p>
      </dgm:t>
    </dgm:pt>
    <dgm:pt modelId="{E9244879-6BAE-4107-BA0C-3EFD1E56E805}" type="sibTrans" cxnId="{090015D8-A9A5-4C9D-A847-67CB09A8ACA9}">
      <dgm:prSet/>
      <dgm:spPr/>
      <dgm:t>
        <a:bodyPr/>
        <a:lstStyle/>
        <a:p>
          <a:pPr rtl="1"/>
          <a:endParaRPr lang="he-IL"/>
        </a:p>
      </dgm:t>
    </dgm:pt>
    <dgm:pt modelId="{5D569CC5-FCB2-4A03-96BF-F4345040F860}">
      <dgm:prSet custT="1"/>
      <dgm:spPr/>
      <dgm:t>
        <a:bodyPr/>
        <a:lstStyle/>
        <a:p>
          <a:pPr rtl="1">
            <a:lnSpc>
              <a:spcPct val="150000"/>
            </a:lnSpc>
          </a:pPr>
          <a:r>
            <a:rPr lang="he-IL" sz="2000" dirty="0" smtClean="0"/>
            <a:t>העבודה הטיפולית תעשה במישור האישי, המשפחתי, הקבוצתי והקהילתי.</a:t>
          </a:r>
          <a:r>
            <a:rPr lang="he-IL" sz="3000" dirty="0" smtClean="0"/>
            <a:t> </a:t>
          </a:r>
          <a:endParaRPr lang="he-IL" sz="3000" dirty="0"/>
        </a:p>
      </dgm:t>
    </dgm:pt>
    <dgm:pt modelId="{C39D46BD-94AB-43E3-9432-F2C01858B736}" type="parTrans" cxnId="{4508D537-0422-4357-9FE4-FF976525ABCE}">
      <dgm:prSet/>
      <dgm:spPr/>
      <dgm:t>
        <a:bodyPr/>
        <a:lstStyle/>
        <a:p>
          <a:pPr rtl="1"/>
          <a:endParaRPr lang="he-IL"/>
        </a:p>
      </dgm:t>
    </dgm:pt>
    <dgm:pt modelId="{ECD9594D-DE1E-4577-BB8E-E91F384805EC}" type="sibTrans" cxnId="{4508D537-0422-4357-9FE4-FF976525ABCE}">
      <dgm:prSet/>
      <dgm:spPr/>
      <dgm:t>
        <a:bodyPr/>
        <a:lstStyle/>
        <a:p>
          <a:pPr rtl="1"/>
          <a:endParaRPr lang="he-IL"/>
        </a:p>
      </dgm:t>
    </dgm:pt>
    <dgm:pt modelId="{871854C8-5A87-43E9-9C4E-1370A6A6F2AD}">
      <dgm:prSet custT="1"/>
      <dgm:spPr/>
      <dgm:t>
        <a:bodyPr/>
        <a:lstStyle/>
        <a:p>
          <a:pPr rtl="1">
            <a:lnSpc>
              <a:spcPct val="150000"/>
            </a:lnSpc>
          </a:pPr>
          <a:r>
            <a:rPr lang="he-IL" sz="2000" dirty="0" smtClean="0"/>
            <a:t>לכל משפחה יתאימו את תכנית הטיפול המתאימה לה על-פי הצרכים של הילד, ההורים והמשפחה כיחידה שלמה</a:t>
          </a:r>
          <a:endParaRPr lang="he-IL" sz="1600" dirty="0"/>
        </a:p>
      </dgm:t>
    </dgm:pt>
    <dgm:pt modelId="{9756C1B6-C4CD-4A8B-85F4-1AC2CC982C96}" type="parTrans" cxnId="{35A8FEE7-6FC7-43FA-9B4F-2F5509610412}">
      <dgm:prSet/>
      <dgm:spPr/>
      <dgm:t>
        <a:bodyPr/>
        <a:lstStyle/>
        <a:p>
          <a:pPr rtl="1"/>
          <a:endParaRPr lang="he-IL"/>
        </a:p>
      </dgm:t>
    </dgm:pt>
    <dgm:pt modelId="{FA3C4CDC-6C51-42AD-930E-6F679DB89BFA}" type="sibTrans" cxnId="{35A8FEE7-6FC7-43FA-9B4F-2F5509610412}">
      <dgm:prSet/>
      <dgm:spPr/>
      <dgm:t>
        <a:bodyPr/>
        <a:lstStyle/>
        <a:p>
          <a:pPr rtl="1"/>
          <a:endParaRPr lang="he-IL"/>
        </a:p>
      </dgm:t>
    </dgm:pt>
    <dgm:pt modelId="{74CD824A-B42B-4CCD-A787-A63219F205EE}" type="pres">
      <dgm:prSet presAssocID="{816C884F-9AF9-4E69-A098-A9C6019856AC}" presName="diagram" presStyleCnt="0">
        <dgm:presLayoutVars>
          <dgm:dir/>
          <dgm:animLvl val="lvl"/>
          <dgm:resizeHandles val="exact"/>
        </dgm:presLayoutVars>
      </dgm:prSet>
      <dgm:spPr/>
    </dgm:pt>
    <dgm:pt modelId="{BB4C4495-09DC-4482-B20E-9D1A1A2EC5AC}" type="pres">
      <dgm:prSet presAssocID="{F77571FC-BD7C-4513-9F41-5C81A0A81C03}" presName="compNode" presStyleCnt="0"/>
      <dgm:spPr/>
    </dgm:pt>
    <dgm:pt modelId="{1FBFFD27-DBC3-4AF7-9845-AC606322D027}" type="pres">
      <dgm:prSet presAssocID="{F77571FC-BD7C-4513-9F41-5C81A0A81C03}" presName="childRect" presStyleLbl="bgAcc1" presStyleIdx="0" presStyleCnt="3" custScaleX="94962" custScaleY="239076" custLinFactNeighborX="11008" custLinFactNeighborY="-766">
        <dgm:presLayoutVars>
          <dgm:bulletEnabled val="1"/>
        </dgm:presLayoutVars>
      </dgm:prSet>
      <dgm:spPr/>
      <dgm:t>
        <a:bodyPr/>
        <a:lstStyle/>
        <a:p>
          <a:pPr rtl="1"/>
          <a:endParaRPr lang="he-IL"/>
        </a:p>
      </dgm:t>
    </dgm:pt>
    <dgm:pt modelId="{0809F6F2-FB8E-4336-98AD-E5E43048114C}" type="pres">
      <dgm:prSet presAssocID="{F77571FC-BD7C-4513-9F41-5C81A0A81C03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pPr rtl="1"/>
          <a:endParaRPr lang="he-IL"/>
        </a:p>
      </dgm:t>
    </dgm:pt>
    <dgm:pt modelId="{A40E4051-DA80-46BF-872B-6AA687D5B61B}" type="pres">
      <dgm:prSet presAssocID="{F77571FC-BD7C-4513-9F41-5C81A0A81C03}" presName="parentRect" presStyleLbl="alignNode1" presStyleIdx="0" presStyleCnt="3" custLinFactNeighborX="10775" custLinFactNeighborY="73391"/>
      <dgm:spPr/>
      <dgm:t>
        <a:bodyPr/>
        <a:lstStyle/>
        <a:p>
          <a:pPr rtl="1"/>
          <a:endParaRPr lang="he-IL"/>
        </a:p>
      </dgm:t>
    </dgm:pt>
    <dgm:pt modelId="{F338D684-8C7A-4AB2-8384-78C7226CCE9F}" type="pres">
      <dgm:prSet presAssocID="{F77571FC-BD7C-4513-9F41-5C81A0A81C03}" presName="adorn" presStyleLbl="fgAccFollowNode1" presStyleIdx="0" presStyleCnt="3" custLinFactNeighborX="25903" custLinFactNeighborY="37016"/>
      <dgm:spPr/>
    </dgm:pt>
    <dgm:pt modelId="{8E2D1EA4-F23C-41CD-AD98-FDF72347D7CF}" type="pres">
      <dgm:prSet presAssocID="{EC52268A-8AFA-448F-9C29-E511A6254C8C}" presName="sibTrans" presStyleLbl="sibTrans2D1" presStyleIdx="0" presStyleCnt="0"/>
      <dgm:spPr/>
      <dgm:t>
        <a:bodyPr/>
        <a:lstStyle/>
        <a:p>
          <a:pPr rtl="1"/>
          <a:endParaRPr lang="he-IL"/>
        </a:p>
      </dgm:t>
    </dgm:pt>
    <dgm:pt modelId="{78807F73-933D-4791-8E1C-E26A86B4A8BB}" type="pres">
      <dgm:prSet presAssocID="{AF59EBA4-BF36-4CC8-881A-2C27FA822A23}" presName="compNode" presStyleCnt="0"/>
      <dgm:spPr/>
    </dgm:pt>
    <dgm:pt modelId="{7049E749-5A47-4CA1-AE61-21C68FB9DAB8}" type="pres">
      <dgm:prSet presAssocID="{AF59EBA4-BF36-4CC8-881A-2C27FA822A23}" presName="childRect" presStyleLbl="bgAcc1" presStyleIdx="1" presStyleCnt="3" custScaleY="223452" custLinFactNeighborX="9421" custLinFactNeighborY="-24635">
        <dgm:presLayoutVars>
          <dgm:bulletEnabled val="1"/>
        </dgm:presLayoutVars>
      </dgm:prSet>
      <dgm:spPr/>
      <dgm:t>
        <a:bodyPr/>
        <a:lstStyle/>
        <a:p>
          <a:pPr rtl="1"/>
          <a:endParaRPr lang="he-IL"/>
        </a:p>
      </dgm:t>
    </dgm:pt>
    <dgm:pt modelId="{685F4934-C404-4B5D-A411-7E062186576D}" type="pres">
      <dgm:prSet presAssocID="{AF59EBA4-BF36-4CC8-881A-2C27FA822A23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pPr rtl="1"/>
          <a:endParaRPr lang="he-IL"/>
        </a:p>
      </dgm:t>
    </dgm:pt>
    <dgm:pt modelId="{B0B5ED79-2221-4567-AC3F-0A744A0F94AF}" type="pres">
      <dgm:prSet presAssocID="{AF59EBA4-BF36-4CC8-881A-2C27FA822A23}" presName="parentRect" presStyleLbl="alignNode1" presStyleIdx="1" presStyleCnt="3" custLinFactNeighborX="4333" custLinFactNeighborY="64694"/>
      <dgm:spPr/>
      <dgm:t>
        <a:bodyPr/>
        <a:lstStyle/>
        <a:p>
          <a:pPr rtl="1"/>
          <a:endParaRPr lang="he-IL"/>
        </a:p>
      </dgm:t>
    </dgm:pt>
    <dgm:pt modelId="{1DC9A5A0-242C-4486-AC0B-A792F8436E12}" type="pres">
      <dgm:prSet presAssocID="{AF59EBA4-BF36-4CC8-881A-2C27FA822A23}" presName="adorn" presStyleLbl="fgAccFollowNode1" presStyleIdx="1" presStyleCnt="3" custLinFactNeighborX="14174" custLinFactNeighborY="36902"/>
      <dgm:spPr/>
    </dgm:pt>
    <dgm:pt modelId="{19C9C47A-8489-4F4A-ACA5-D7F266A5623E}" type="pres">
      <dgm:prSet presAssocID="{FE8AE276-0CBB-4A6C-BDA5-B8BD1C4B229D}" presName="sibTrans" presStyleLbl="sibTrans2D1" presStyleIdx="0" presStyleCnt="0"/>
      <dgm:spPr/>
      <dgm:t>
        <a:bodyPr/>
        <a:lstStyle/>
        <a:p>
          <a:pPr rtl="1"/>
          <a:endParaRPr lang="he-IL"/>
        </a:p>
      </dgm:t>
    </dgm:pt>
    <dgm:pt modelId="{5A45C29B-9A56-426A-B799-4490283D8566}" type="pres">
      <dgm:prSet presAssocID="{A79A4C6C-2454-419A-B7A1-D406EA2347C9}" presName="compNode" presStyleCnt="0"/>
      <dgm:spPr/>
    </dgm:pt>
    <dgm:pt modelId="{7E1DD3D4-6384-4CC8-B9AF-9A06166B96F1}" type="pres">
      <dgm:prSet presAssocID="{A79A4C6C-2454-419A-B7A1-D406EA2347C9}" presName="childRect" presStyleLbl="bgAcc1" presStyleIdx="2" presStyleCnt="3" custScaleY="216679" custLinFactNeighborX="-2053" custLinFactNeighborY="-32159">
        <dgm:presLayoutVars>
          <dgm:bulletEnabled val="1"/>
        </dgm:presLayoutVars>
      </dgm:prSet>
      <dgm:spPr/>
      <dgm:t>
        <a:bodyPr/>
        <a:lstStyle/>
        <a:p>
          <a:pPr rtl="1"/>
          <a:endParaRPr lang="he-IL"/>
        </a:p>
      </dgm:t>
    </dgm:pt>
    <dgm:pt modelId="{93E3C2D4-01BB-4B19-87BE-605F2F40067A}" type="pres">
      <dgm:prSet presAssocID="{A79A4C6C-2454-419A-B7A1-D406EA2347C9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pPr rtl="1"/>
          <a:endParaRPr lang="he-IL"/>
        </a:p>
      </dgm:t>
    </dgm:pt>
    <dgm:pt modelId="{5BD6BF1E-B48D-4098-AA80-05FCB6E289C8}" type="pres">
      <dgm:prSet presAssocID="{A79A4C6C-2454-419A-B7A1-D406EA2347C9}" presName="parentRect" presStyleLbl="alignNode1" presStyleIdx="2" presStyleCnt="3" custLinFactNeighborX="-2053" custLinFactNeighborY="69246"/>
      <dgm:spPr/>
      <dgm:t>
        <a:bodyPr/>
        <a:lstStyle/>
        <a:p>
          <a:pPr rtl="1"/>
          <a:endParaRPr lang="he-IL"/>
        </a:p>
      </dgm:t>
    </dgm:pt>
    <dgm:pt modelId="{7AC76666-DB31-4528-9CBF-C3FE19B5976D}" type="pres">
      <dgm:prSet presAssocID="{A79A4C6C-2454-419A-B7A1-D406EA2347C9}" presName="adorn" presStyleLbl="fgAccFollowNode1" presStyleIdx="2" presStyleCnt="3" custLinFactNeighborX="662" custLinFactNeighborY="41077"/>
      <dgm:spPr/>
    </dgm:pt>
  </dgm:ptLst>
  <dgm:cxnLst>
    <dgm:cxn modelId="{447170C1-E5FE-4EAA-B4D0-A58C8E4FB98B}" type="presOf" srcId="{EC52268A-8AFA-448F-9C29-E511A6254C8C}" destId="{8E2D1EA4-F23C-41CD-AD98-FDF72347D7CF}" srcOrd="0" destOrd="0" presId="urn:microsoft.com/office/officeart/2005/8/layout/bList2"/>
    <dgm:cxn modelId="{4508D537-0422-4357-9FE4-FF976525ABCE}" srcId="{AF59EBA4-BF36-4CC8-881A-2C27FA822A23}" destId="{5D569CC5-FCB2-4A03-96BF-F4345040F860}" srcOrd="0" destOrd="0" parTransId="{C39D46BD-94AB-43E3-9432-F2C01858B736}" sibTransId="{ECD9594D-DE1E-4577-BB8E-E91F384805EC}"/>
    <dgm:cxn modelId="{4E7F2AA2-C8E7-4BBE-B12A-18EA7CA25250}" srcId="{816C884F-9AF9-4E69-A098-A9C6019856AC}" destId="{AF59EBA4-BF36-4CC8-881A-2C27FA822A23}" srcOrd="1" destOrd="0" parTransId="{D9F7FF7C-8FB0-4A09-A3BE-109C58B778E2}" sibTransId="{FE8AE276-0CBB-4A6C-BDA5-B8BD1C4B229D}"/>
    <dgm:cxn modelId="{F8F1DAD8-3991-4313-A5BD-74F8E743F4B4}" srcId="{816C884F-9AF9-4E69-A098-A9C6019856AC}" destId="{A79A4C6C-2454-419A-B7A1-D406EA2347C9}" srcOrd="2" destOrd="0" parTransId="{033BE2E8-E336-4F68-B196-3B1D3CF63196}" sibTransId="{2C40E733-C2E9-43B4-8F05-DEB9F71BAC8A}"/>
    <dgm:cxn modelId="{DA6A28BE-5B5A-4236-8362-483C8FE0912D}" type="presOf" srcId="{EB5CA87D-D891-4A26-A203-5B37B6CC17B7}" destId="{7E1DD3D4-6384-4CC8-B9AF-9A06166B96F1}" srcOrd="0" destOrd="0" presId="urn:microsoft.com/office/officeart/2005/8/layout/bList2"/>
    <dgm:cxn modelId="{34625D1D-7B15-4CAA-B500-D267D0A06BB4}" type="presOf" srcId="{816C884F-9AF9-4E69-A098-A9C6019856AC}" destId="{74CD824A-B42B-4CCD-A787-A63219F205EE}" srcOrd="0" destOrd="0" presId="urn:microsoft.com/office/officeart/2005/8/layout/bList2"/>
    <dgm:cxn modelId="{1A1901CE-62F2-436E-A586-95BE2DE5C5F9}" srcId="{816C884F-9AF9-4E69-A098-A9C6019856AC}" destId="{F77571FC-BD7C-4513-9F41-5C81A0A81C03}" srcOrd="0" destOrd="0" parTransId="{0ABD7268-1A6D-4C06-8CFD-F3BA05C2DF62}" sibTransId="{EC52268A-8AFA-448F-9C29-E511A6254C8C}"/>
    <dgm:cxn modelId="{7E88CA2F-2684-4BC1-923E-404E72AD9999}" type="presOf" srcId="{AF59EBA4-BF36-4CC8-881A-2C27FA822A23}" destId="{685F4934-C404-4B5D-A411-7E062186576D}" srcOrd="0" destOrd="0" presId="urn:microsoft.com/office/officeart/2005/8/layout/bList2"/>
    <dgm:cxn modelId="{8989DFE2-DC1E-4962-A2FC-C245EB55C648}" type="presOf" srcId="{871854C8-5A87-43E9-9C4E-1370A6A6F2AD}" destId="{7E1DD3D4-6384-4CC8-B9AF-9A06166B96F1}" srcOrd="0" destOrd="1" presId="urn:microsoft.com/office/officeart/2005/8/layout/bList2"/>
    <dgm:cxn modelId="{FCCE705E-F0E5-4519-8E7A-566059BEBF77}" type="presOf" srcId="{45259D87-C50A-4E5B-9318-88259164D8D2}" destId="{1FBFFD27-DBC3-4AF7-9845-AC606322D027}" srcOrd="0" destOrd="0" presId="urn:microsoft.com/office/officeart/2005/8/layout/bList2"/>
    <dgm:cxn modelId="{88789EBA-AF28-4AA3-B310-C16E98A8CBB0}" type="presOf" srcId="{F77571FC-BD7C-4513-9F41-5C81A0A81C03}" destId="{A40E4051-DA80-46BF-872B-6AA687D5B61B}" srcOrd="1" destOrd="0" presId="urn:microsoft.com/office/officeart/2005/8/layout/bList2"/>
    <dgm:cxn modelId="{DC405718-F24F-46C5-B4EC-2FD32CF32C9C}" type="presOf" srcId="{AF59EBA4-BF36-4CC8-881A-2C27FA822A23}" destId="{B0B5ED79-2221-4567-AC3F-0A744A0F94AF}" srcOrd="1" destOrd="0" presId="urn:microsoft.com/office/officeart/2005/8/layout/bList2"/>
    <dgm:cxn modelId="{090015D8-A9A5-4C9D-A847-67CB09A8ACA9}" srcId="{F77571FC-BD7C-4513-9F41-5C81A0A81C03}" destId="{45259D87-C50A-4E5B-9318-88259164D8D2}" srcOrd="0" destOrd="0" parTransId="{74CCFFC0-09C4-487C-9B32-E5AFB76A1B15}" sibTransId="{E9244879-6BAE-4107-BA0C-3EFD1E56E805}"/>
    <dgm:cxn modelId="{9CE0169B-5607-42B5-8CFA-6C94DE7837A5}" type="presOf" srcId="{FE8AE276-0CBB-4A6C-BDA5-B8BD1C4B229D}" destId="{19C9C47A-8489-4F4A-ACA5-D7F266A5623E}" srcOrd="0" destOrd="0" presId="urn:microsoft.com/office/officeart/2005/8/layout/bList2"/>
    <dgm:cxn modelId="{0E43DAD8-D14B-4297-B5C9-9C083B861C60}" type="presOf" srcId="{A79A4C6C-2454-419A-B7A1-D406EA2347C9}" destId="{93E3C2D4-01BB-4B19-87BE-605F2F40067A}" srcOrd="0" destOrd="0" presId="urn:microsoft.com/office/officeart/2005/8/layout/bList2"/>
    <dgm:cxn modelId="{305C1928-280A-422B-86D9-8481410F4B05}" type="presOf" srcId="{F77571FC-BD7C-4513-9F41-5C81A0A81C03}" destId="{0809F6F2-FB8E-4336-98AD-E5E43048114C}" srcOrd="0" destOrd="0" presId="urn:microsoft.com/office/officeart/2005/8/layout/bList2"/>
    <dgm:cxn modelId="{84801908-2C25-46C9-AA60-071FD987645A}" type="presOf" srcId="{5D569CC5-FCB2-4A03-96BF-F4345040F860}" destId="{7049E749-5A47-4CA1-AE61-21C68FB9DAB8}" srcOrd="0" destOrd="0" presId="urn:microsoft.com/office/officeart/2005/8/layout/bList2"/>
    <dgm:cxn modelId="{00913E62-C49C-4FBB-8F99-9313FFA5AC1F}" type="presOf" srcId="{A79A4C6C-2454-419A-B7A1-D406EA2347C9}" destId="{5BD6BF1E-B48D-4098-AA80-05FCB6E289C8}" srcOrd="1" destOrd="0" presId="urn:microsoft.com/office/officeart/2005/8/layout/bList2"/>
    <dgm:cxn modelId="{8B3877B7-F6FC-487A-A073-459AF471ACFE}" srcId="{A79A4C6C-2454-419A-B7A1-D406EA2347C9}" destId="{EB5CA87D-D891-4A26-A203-5B37B6CC17B7}" srcOrd="0" destOrd="0" parTransId="{EF9E490D-E294-4FBF-AFCF-D2468B84EBE4}" sibTransId="{8C706D09-B178-4352-ADEA-3486BD168BF1}"/>
    <dgm:cxn modelId="{35A8FEE7-6FC7-43FA-9B4F-2F5509610412}" srcId="{A79A4C6C-2454-419A-B7A1-D406EA2347C9}" destId="{871854C8-5A87-43E9-9C4E-1370A6A6F2AD}" srcOrd="1" destOrd="0" parTransId="{9756C1B6-C4CD-4A8B-85F4-1AC2CC982C96}" sibTransId="{FA3C4CDC-6C51-42AD-930E-6F679DB89BFA}"/>
    <dgm:cxn modelId="{E93C329B-2708-45D3-8480-F051E8180FFD}" type="presParOf" srcId="{74CD824A-B42B-4CCD-A787-A63219F205EE}" destId="{BB4C4495-09DC-4482-B20E-9D1A1A2EC5AC}" srcOrd="0" destOrd="0" presId="urn:microsoft.com/office/officeart/2005/8/layout/bList2"/>
    <dgm:cxn modelId="{5AA828DB-9409-40E1-89A8-B2CD94E00C22}" type="presParOf" srcId="{BB4C4495-09DC-4482-B20E-9D1A1A2EC5AC}" destId="{1FBFFD27-DBC3-4AF7-9845-AC606322D027}" srcOrd="0" destOrd="0" presId="urn:microsoft.com/office/officeart/2005/8/layout/bList2"/>
    <dgm:cxn modelId="{9B5F081A-AD7D-403B-AD58-6E06F35EC239}" type="presParOf" srcId="{BB4C4495-09DC-4482-B20E-9D1A1A2EC5AC}" destId="{0809F6F2-FB8E-4336-98AD-E5E43048114C}" srcOrd="1" destOrd="0" presId="urn:microsoft.com/office/officeart/2005/8/layout/bList2"/>
    <dgm:cxn modelId="{5419568B-EBBD-46A6-BA46-4DFC5C189694}" type="presParOf" srcId="{BB4C4495-09DC-4482-B20E-9D1A1A2EC5AC}" destId="{A40E4051-DA80-46BF-872B-6AA687D5B61B}" srcOrd="2" destOrd="0" presId="urn:microsoft.com/office/officeart/2005/8/layout/bList2"/>
    <dgm:cxn modelId="{E9ECABBD-873F-4CFE-9F88-D17FCBC2588A}" type="presParOf" srcId="{BB4C4495-09DC-4482-B20E-9D1A1A2EC5AC}" destId="{F338D684-8C7A-4AB2-8384-78C7226CCE9F}" srcOrd="3" destOrd="0" presId="urn:microsoft.com/office/officeart/2005/8/layout/bList2"/>
    <dgm:cxn modelId="{B61B7A2D-5660-4FAF-A65E-DB01668B1896}" type="presParOf" srcId="{74CD824A-B42B-4CCD-A787-A63219F205EE}" destId="{8E2D1EA4-F23C-41CD-AD98-FDF72347D7CF}" srcOrd="1" destOrd="0" presId="urn:microsoft.com/office/officeart/2005/8/layout/bList2"/>
    <dgm:cxn modelId="{D833C9A2-AEAF-46A8-9461-65A803F6D00B}" type="presParOf" srcId="{74CD824A-B42B-4CCD-A787-A63219F205EE}" destId="{78807F73-933D-4791-8E1C-E26A86B4A8BB}" srcOrd="2" destOrd="0" presId="urn:microsoft.com/office/officeart/2005/8/layout/bList2"/>
    <dgm:cxn modelId="{607CF3E1-CE58-4820-B2CD-AEAC3E7D5E73}" type="presParOf" srcId="{78807F73-933D-4791-8E1C-E26A86B4A8BB}" destId="{7049E749-5A47-4CA1-AE61-21C68FB9DAB8}" srcOrd="0" destOrd="0" presId="urn:microsoft.com/office/officeart/2005/8/layout/bList2"/>
    <dgm:cxn modelId="{6A8CA291-DE26-4F85-AC14-DFDE0629FC5F}" type="presParOf" srcId="{78807F73-933D-4791-8E1C-E26A86B4A8BB}" destId="{685F4934-C404-4B5D-A411-7E062186576D}" srcOrd="1" destOrd="0" presId="urn:microsoft.com/office/officeart/2005/8/layout/bList2"/>
    <dgm:cxn modelId="{16B47EC1-EAD0-427E-A003-4282861819E1}" type="presParOf" srcId="{78807F73-933D-4791-8E1C-E26A86B4A8BB}" destId="{B0B5ED79-2221-4567-AC3F-0A744A0F94AF}" srcOrd="2" destOrd="0" presId="urn:microsoft.com/office/officeart/2005/8/layout/bList2"/>
    <dgm:cxn modelId="{BDC29CA8-578E-4950-ADF6-8A32409331F6}" type="presParOf" srcId="{78807F73-933D-4791-8E1C-E26A86B4A8BB}" destId="{1DC9A5A0-242C-4486-AC0B-A792F8436E12}" srcOrd="3" destOrd="0" presId="urn:microsoft.com/office/officeart/2005/8/layout/bList2"/>
    <dgm:cxn modelId="{AA4DB77B-CE76-4AFE-AB68-7B1180DABB7E}" type="presParOf" srcId="{74CD824A-B42B-4CCD-A787-A63219F205EE}" destId="{19C9C47A-8489-4F4A-ACA5-D7F266A5623E}" srcOrd="3" destOrd="0" presId="urn:microsoft.com/office/officeart/2005/8/layout/bList2"/>
    <dgm:cxn modelId="{FFC0EFC0-4049-4F17-80B2-11E805DECEA3}" type="presParOf" srcId="{74CD824A-B42B-4CCD-A787-A63219F205EE}" destId="{5A45C29B-9A56-426A-B799-4490283D8566}" srcOrd="4" destOrd="0" presId="urn:microsoft.com/office/officeart/2005/8/layout/bList2"/>
    <dgm:cxn modelId="{E4A1E873-7FDB-4CD8-8C22-B4FEDCA8F5AD}" type="presParOf" srcId="{5A45C29B-9A56-426A-B799-4490283D8566}" destId="{7E1DD3D4-6384-4CC8-B9AF-9A06166B96F1}" srcOrd="0" destOrd="0" presId="urn:microsoft.com/office/officeart/2005/8/layout/bList2"/>
    <dgm:cxn modelId="{2E22CF2D-90CE-40EA-BEE5-439707DC8578}" type="presParOf" srcId="{5A45C29B-9A56-426A-B799-4490283D8566}" destId="{93E3C2D4-01BB-4B19-87BE-605F2F40067A}" srcOrd="1" destOrd="0" presId="urn:microsoft.com/office/officeart/2005/8/layout/bList2"/>
    <dgm:cxn modelId="{53950189-2FB2-4FAE-83BD-02DA3CB3B4B8}" type="presParOf" srcId="{5A45C29B-9A56-426A-B799-4490283D8566}" destId="{5BD6BF1E-B48D-4098-AA80-05FCB6E289C8}" srcOrd="2" destOrd="0" presId="urn:microsoft.com/office/officeart/2005/8/layout/bList2"/>
    <dgm:cxn modelId="{282553AB-FB82-4080-B354-FB913F1F6B63}" type="presParOf" srcId="{5A45C29B-9A56-426A-B799-4490283D8566}" destId="{7AC76666-DB31-4528-9CBF-C3FE19B5976D}" srcOrd="3" destOrd="0" presId="urn:microsoft.com/office/officeart/2005/8/layout/b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06E3CD5C-1F17-4ECA-956D-0DF1198E110E}" type="doc">
      <dgm:prSet loTypeId="urn:microsoft.com/office/officeart/2005/8/layout/radial5" loCatId="cycle" qsTypeId="urn:microsoft.com/office/officeart/2005/8/quickstyle/3d3" qsCatId="3D" csTypeId="urn:microsoft.com/office/officeart/2005/8/colors/colorful1" csCatId="colorful" phldr="1"/>
      <dgm:spPr/>
      <dgm:t>
        <a:bodyPr/>
        <a:lstStyle/>
        <a:p>
          <a:pPr rtl="1"/>
          <a:endParaRPr lang="he-IL"/>
        </a:p>
      </dgm:t>
    </dgm:pt>
    <dgm:pt modelId="{007E750F-4B37-4B9F-983B-0FC0F10EC8BB}">
      <dgm:prSet phldrT="[טקסט]"/>
      <dgm:spPr/>
      <dgm:t>
        <a:bodyPr/>
        <a:lstStyle/>
        <a:p>
          <a:pPr rtl="1"/>
          <a:r>
            <a:rPr lang="he-IL" dirty="0" smtClean="0">
              <a:latin typeface="David" panose="020E0502060401010101" pitchFamily="34" charset="-79"/>
              <a:cs typeface="David" panose="020E0502060401010101" pitchFamily="34" charset="-79"/>
            </a:rPr>
            <a:t>מענים בקהילה נוער וצעירים </a:t>
          </a:r>
          <a:endParaRPr lang="he-IL" dirty="0">
            <a:latin typeface="David" panose="020E0502060401010101" pitchFamily="34" charset="-79"/>
            <a:cs typeface="David" panose="020E0502060401010101" pitchFamily="34" charset="-79"/>
          </a:endParaRPr>
        </a:p>
      </dgm:t>
    </dgm:pt>
    <dgm:pt modelId="{FD11735D-5F1D-4499-933C-7EF1FFD9FE76}" type="parTrans" cxnId="{FCEF383B-E26C-487E-8016-2B434DBAF826}">
      <dgm:prSet/>
      <dgm:spPr/>
      <dgm:t>
        <a:bodyPr/>
        <a:lstStyle/>
        <a:p>
          <a:pPr rtl="1"/>
          <a:endParaRPr lang="he-IL">
            <a:latin typeface="David" panose="020E0502060401010101" pitchFamily="34" charset="-79"/>
            <a:cs typeface="David" panose="020E0502060401010101" pitchFamily="34" charset="-79"/>
          </a:endParaRPr>
        </a:p>
      </dgm:t>
    </dgm:pt>
    <dgm:pt modelId="{ECED0B77-03E3-4BC3-8482-4474943B09A8}" type="sibTrans" cxnId="{FCEF383B-E26C-487E-8016-2B434DBAF826}">
      <dgm:prSet/>
      <dgm:spPr/>
      <dgm:t>
        <a:bodyPr/>
        <a:lstStyle/>
        <a:p>
          <a:pPr rtl="1"/>
          <a:endParaRPr lang="he-IL">
            <a:latin typeface="David" panose="020E0502060401010101" pitchFamily="34" charset="-79"/>
            <a:cs typeface="David" panose="020E0502060401010101" pitchFamily="34" charset="-79"/>
          </a:endParaRPr>
        </a:p>
      </dgm:t>
    </dgm:pt>
    <dgm:pt modelId="{944482CA-09AC-4D97-B64F-6605F705314C}">
      <dgm:prSet phldrT="[טקסט]"/>
      <dgm:spPr/>
      <dgm:t>
        <a:bodyPr/>
        <a:lstStyle/>
        <a:p>
          <a:pPr rtl="1"/>
          <a:r>
            <a:rPr lang="he-IL" dirty="0" smtClean="0">
              <a:latin typeface="David" panose="020E0502060401010101" pitchFamily="34" charset="-79"/>
              <a:cs typeface="David" panose="020E0502060401010101" pitchFamily="34" charset="-79"/>
            </a:rPr>
            <a:t>יתד </a:t>
          </a:r>
          <a:endParaRPr lang="he-IL" dirty="0">
            <a:latin typeface="David" panose="020E0502060401010101" pitchFamily="34" charset="-79"/>
            <a:cs typeface="David" panose="020E0502060401010101" pitchFamily="34" charset="-79"/>
          </a:endParaRPr>
        </a:p>
      </dgm:t>
    </dgm:pt>
    <dgm:pt modelId="{896B5786-5E3A-46DE-914B-757DB1768BF6}" type="parTrans" cxnId="{E9F112F3-3905-4D1C-AF7B-E8FF11A70495}">
      <dgm:prSet/>
      <dgm:spPr/>
      <dgm:t>
        <a:bodyPr/>
        <a:lstStyle/>
        <a:p>
          <a:pPr rtl="1"/>
          <a:endParaRPr lang="he-IL">
            <a:latin typeface="David" panose="020E0502060401010101" pitchFamily="34" charset="-79"/>
            <a:cs typeface="David" panose="020E0502060401010101" pitchFamily="34" charset="-79"/>
          </a:endParaRPr>
        </a:p>
      </dgm:t>
    </dgm:pt>
    <dgm:pt modelId="{751B2D9E-DEFF-4072-98C3-05E075860081}" type="sibTrans" cxnId="{E9F112F3-3905-4D1C-AF7B-E8FF11A70495}">
      <dgm:prSet/>
      <dgm:spPr/>
      <dgm:t>
        <a:bodyPr/>
        <a:lstStyle/>
        <a:p>
          <a:pPr rtl="1"/>
          <a:endParaRPr lang="he-IL">
            <a:latin typeface="David" panose="020E0502060401010101" pitchFamily="34" charset="-79"/>
            <a:cs typeface="David" panose="020E0502060401010101" pitchFamily="34" charset="-79"/>
          </a:endParaRPr>
        </a:p>
      </dgm:t>
    </dgm:pt>
    <dgm:pt modelId="{761DECF8-AEAD-4C07-8D61-A32A5148FFFD}">
      <dgm:prSet phldrT="[טקסט]"/>
      <dgm:spPr/>
      <dgm:t>
        <a:bodyPr/>
        <a:lstStyle/>
        <a:p>
          <a:pPr rtl="1"/>
          <a:r>
            <a:rPr lang="he-IL" dirty="0" smtClean="0">
              <a:latin typeface="David" panose="020E0502060401010101" pitchFamily="34" charset="-79"/>
              <a:cs typeface="David" panose="020E0502060401010101" pitchFamily="34" charset="-79"/>
            </a:rPr>
            <a:t>בית חם לנערות </a:t>
          </a:r>
          <a:endParaRPr lang="he-IL" dirty="0">
            <a:latin typeface="David" panose="020E0502060401010101" pitchFamily="34" charset="-79"/>
            <a:cs typeface="David" panose="020E0502060401010101" pitchFamily="34" charset="-79"/>
          </a:endParaRPr>
        </a:p>
      </dgm:t>
    </dgm:pt>
    <dgm:pt modelId="{0017BDBF-AFF6-4526-8345-CBF81EE9E747}" type="parTrans" cxnId="{0511C86C-C088-4AB1-BC8F-44445AC48BF9}">
      <dgm:prSet/>
      <dgm:spPr/>
      <dgm:t>
        <a:bodyPr/>
        <a:lstStyle/>
        <a:p>
          <a:pPr rtl="1"/>
          <a:endParaRPr lang="he-IL">
            <a:latin typeface="David" panose="020E0502060401010101" pitchFamily="34" charset="-79"/>
            <a:cs typeface="David" panose="020E0502060401010101" pitchFamily="34" charset="-79"/>
          </a:endParaRPr>
        </a:p>
      </dgm:t>
    </dgm:pt>
    <dgm:pt modelId="{0479E3B9-1FA7-4A17-9657-7734198DFF79}" type="sibTrans" cxnId="{0511C86C-C088-4AB1-BC8F-44445AC48BF9}">
      <dgm:prSet/>
      <dgm:spPr/>
      <dgm:t>
        <a:bodyPr/>
        <a:lstStyle/>
        <a:p>
          <a:pPr rtl="1"/>
          <a:endParaRPr lang="he-IL">
            <a:latin typeface="David" panose="020E0502060401010101" pitchFamily="34" charset="-79"/>
            <a:cs typeface="David" panose="020E0502060401010101" pitchFamily="34" charset="-79"/>
          </a:endParaRPr>
        </a:p>
      </dgm:t>
    </dgm:pt>
    <dgm:pt modelId="{0D08AA03-8186-4CDE-A1CB-EF30F1C41289}">
      <dgm:prSet phldrT="[טקסט]"/>
      <dgm:spPr/>
      <dgm:t>
        <a:bodyPr/>
        <a:lstStyle/>
        <a:p>
          <a:pPr rtl="1"/>
          <a:r>
            <a:rPr lang="he-IL" dirty="0" smtClean="0">
              <a:latin typeface="David" panose="020E0502060401010101" pitchFamily="34" charset="-79"/>
              <a:cs typeface="David" panose="020E0502060401010101" pitchFamily="34" charset="-79"/>
            </a:rPr>
            <a:t>בית חם לנערים סאלם </a:t>
          </a:r>
          <a:endParaRPr lang="he-IL" dirty="0">
            <a:latin typeface="David" panose="020E0502060401010101" pitchFamily="34" charset="-79"/>
            <a:cs typeface="David" panose="020E0502060401010101" pitchFamily="34" charset="-79"/>
          </a:endParaRPr>
        </a:p>
      </dgm:t>
    </dgm:pt>
    <dgm:pt modelId="{7BC4FFA5-E425-4AC5-84F4-C86B0A3F5AA7}" type="parTrans" cxnId="{4B546595-44A5-4862-9D9B-A3E4B0520AAA}">
      <dgm:prSet/>
      <dgm:spPr/>
      <dgm:t>
        <a:bodyPr/>
        <a:lstStyle/>
        <a:p>
          <a:pPr rtl="1"/>
          <a:endParaRPr lang="he-IL">
            <a:latin typeface="David" panose="020E0502060401010101" pitchFamily="34" charset="-79"/>
            <a:cs typeface="David" panose="020E0502060401010101" pitchFamily="34" charset="-79"/>
          </a:endParaRPr>
        </a:p>
      </dgm:t>
    </dgm:pt>
    <dgm:pt modelId="{A4A7B3CC-ACA8-4668-9CC1-E1DAA6DAF0A4}" type="sibTrans" cxnId="{4B546595-44A5-4862-9D9B-A3E4B0520AAA}">
      <dgm:prSet/>
      <dgm:spPr/>
      <dgm:t>
        <a:bodyPr/>
        <a:lstStyle/>
        <a:p>
          <a:pPr rtl="1"/>
          <a:endParaRPr lang="he-IL">
            <a:latin typeface="David" panose="020E0502060401010101" pitchFamily="34" charset="-79"/>
            <a:cs typeface="David" panose="020E0502060401010101" pitchFamily="34" charset="-79"/>
          </a:endParaRPr>
        </a:p>
      </dgm:t>
    </dgm:pt>
    <dgm:pt modelId="{45D9560F-821A-4787-B617-1130DE03635B}">
      <dgm:prSet phldrT="[טקסט]"/>
      <dgm:spPr/>
      <dgm:t>
        <a:bodyPr/>
        <a:lstStyle/>
        <a:p>
          <a:pPr rtl="1"/>
          <a:r>
            <a:rPr lang="he-IL" dirty="0" smtClean="0">
              <a:latin typeface="David" panose="020E0502060401010101" pitchFamily="34" charset="-79"/>
              <a:cs typeface="David" panose="020E0502060401010101" pitchFamily="34" charset="-79"/>
            </a:rPr>
            <a:t>בית חם לנערים </a:t>
          </a:r>
          <a:r>
            <a:rPr lang="he-IL" dirty="0" err="1" smtClean="0">
              <a:latin typeface="David" panose="020E0502060401010101" pitchFamily="34" charset="-79"/>
              <a:cs typeface="David" panose="020E0502060401010101" pitchFamily="34" charset="-79"/>
            </a:rPr>
            <a:t>מושירפה</a:t>
          </a:r>
          <a:r>
            <a:rPr lang="he-IL" dirty="0" smtClean="0">
              <a:latin typeface="David" panose="020E0502060401010101" pitchFamily="34" charset="-79"/>
              <a:cs typeface="David" panose="020E0502060401010101" pitchFamily="34" charset="-79"/>
            </a:rPr>
            <a:t> </a:t>
          </a:r>
          <a:endParaRPr lang="he-IL" dirty="0">
            <a:latin typeface="David" panose="020E0502060401010101" pitchFamily="34" charset="-79"/>
            <a:cs typeface="David" panose="020E0502060401010101" pitchFamily="34" charset="-79"/>
          </a:endParaRPr>
        </a:p>
      </dgm:t>
    </dgm:pt>
    <dgm:pt modelId="{A4694690-44A4-4904-9E4C-03BF65DF480B}" type="parTrans" cxnId="{4686751E-6BBB-471A-BB07-C3B774C758BE}">
      <dgm:prSet/>
      <dgm:spPr/>
      <dgm:t>
        <a:bodyPr/>
        <a:lstStyle/>
        <a:p>
          <a:pPr rtl="1"/>
          <a:endParaRPr lang="he-IL">
            <a:latin typeface="David" panose="020E0502060401010101" pitchFamily="34" charset="-79"/>
            <a:cs typeface="David" panose="020E0502060401010101" pitchFamily="34" charset="-79"/>
          </a:endParaRPr>
        </a:p>
      </dgm:t>
    </dgm:pt>
    <dgm:pt modelId="{00E1FEE4-D462-4DFE-B197-D731F50F270B}" type="sibTrans" cxnId="{4686751E-6BBB-471A-BB07-C3B774C758BE}">
      <dgm:prSet/>
      <dgm:spPr/>
      <dgm:t>
        <a:bodyPr/>
        <a:lstStyle/>
        <a:p>
          <a:pPr rtl="1"/>
          <a:endParaRPr lang="he-IL">
            <a:latin typeface="David" panose="020E0502060401010101" pitchFamily="34" charset="-79"/>
            <a:cs typeface="David" panose="020E0502060401010101" pitchFamily="34" charset="-79"/>
          </a:endParaRPr>
        </a:p>
      </dgm:t>
    </dgm:pt>
    <dgm:pt modelId="{4DFA5956-DA6D-4090-A2E5-CCD1A976A574}">
      <dgm:prSet/>
      <dgm:spPr/>
      <dgm:t>
        <a:bodyPr/>
        <a:lstStyle/>
        <a:p>
          <a:pPr rtl="1"/>
          <a:r>
            <a:rPr lang="he-IL" dirty="0" smtClean="0">
              <a:latin typeface="David" panose="020E0502060401010101" pitchFamily="34" charset="-79"/>
              <a:cs typeface="David" panose="020E0502060401010101" pitchFamily="34" charset="-79"/>
            </a:rPr>
            <a:t>מעגל בנים </a:t>
          </a:r>
          <a:endParaRPr lang="he-IL" dirty="0">
            <a:latin typeface="David" panose="020E0502060401010101" pitchFamily="34" charset="-79"/>
            <a:cs typeface="David" panose="020E0502060401010101" pitchFamily="34" charset="-79"/>
          </a:endParaRPr>
        </a:p>
      </dgm:t>
    </dgm:pt>
    <dgm:pt modelId="{AB92E45E-904F-4125-B4FB-BC1A5D2AB9B3}" type="parTrans" cxnId="{45870785-D137-43A7-B8E4-F0BEEB58867F}">
      <dgm:prSet/>
      <dgm:spPr/>
      <dgm:t>
        <a:bodyPr/>
        <a:lstStyle/>
        <a:p>
          <a:pPr rtl="1"/>
          <a:endParaRPr lang="he-IL">
            <a:latin typeface="David" panose="020E0502060401010101" pitchFamily="34" charset="-79"/>
            <a:cs typeface="David" panose="020E0502060401010101" pitchFamily="34" charset="-79"/>
          </a:endParaRPr>
        </a:p>
      </dgm:t>
    </dgm:pt>
    <dgm:pt modelId="{F67A1A33-9D4C-48BD-9266-49B9F6C46BEC}" type="sibTrans" cxnId="{45870785-D137-43A7-B8E4-F0BEEB58867F}">
      <dgm:prSet/>
      <dgm:spPr/>
      <dgm:t>
        <a:bodyPr/>
        <a:lstStyle/>
        <a:p>
          <a:pPr rtl="1"/>
          <a:endParaRPr lang="he-IL">
            <a:latin typeface="David" panose="020E0502060401010101" pitchFamily="34" charset="-79"/>
            <a:cs typeface="David" panose="020E0502060401010101" pitchFamily="34" charset="-79"/>
          </a:endParaRPr>
        </a:p>
      </dgm:t>
    </dgm:pt>
    <dgm:pt modelId="{E8575573-957D-4607-8E82-D282CA595A68}">
      <dgm:prSet/>
      <dgm:spPr/>
      <dgm:t>
        <a:bodyPr/>
        <a:lstStyle/>
        <a:p>
          <a:pPr rtl="1"/>
          <a:r>
            <a:rPr lang="he-IL" dirty="0" smtClean="0"/>
            <a:t>עו"ס נערות </a:t>
          </a:r>
          <a:endParaRPr lang="he-IL" dirty="0"/>
        </a:p>
      </dgm:t>
    </dgm:pt>
    <dgm:pt modelId="{0C2EE630-2CD5-4DA5-A611-14E4019C6248}" type="parTrans" cxnId="{E6B368C6-E994-4C4D-B460-1AADD58C3C72}">
      <dgm:prSet/>
      <dgm:spPr/>
      <dgm:t>
        <a:bodyPr/>
        <a:lstStyle/>
        <a:p>
          <a:pPr rtl="1"/>
          <a:endParaRPr lang="he-IL"/>
        </a:p>
      </dgm:t>
    </dgm:pt>
    <dgm:pt modelId="{3A6389EF-5099-4115-A81A-912F46DCD898}" type="sibTrans" cxnId="{E6B368C6-E994-4C4D-B460-1AADD58C3C72}">
      <dgm:prSet/>
      <dgm:spPr/>
    </dgm:pt>
    <dgm:pt modelId="{E2E80006-510A-4D74-B57F-D0EA6B2D7559}" type="pres">
      <dgm:prSet presAssocID="{06E3CD5C-1F17-4ECA-956D-0DF1198E110E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pPr rtl="1"/>
          <a:endParaRPr lang="he-IL"/>
        </a:p>
      </dgm:t>
    </dgm:pt>
    <dgm:pt modelId="{1CA563F9-7435-4B0A-94F3-725721ECEC2F}" type="pres">
      <dgm:prSet presAssocID="{007E750F-4B37-4B9F-983B-0FC0F10EC8BB}" presName="centerShape" presStyleLbl="node0" presStyleIdx="0" presStyleCnt="1"/>
      <dgm:spPr/>
      <dgm:t>
        <a:bodyPr/>
        <a:lstStyle/>
        <a:p>
          <a:pPr rtl="1"/>
          <a:endParaRPr lang="he-IL"/>
        </a:p>
      </dgm:t>
    </dgm:pt>
    <dgm:pt modelId="{371E01A9-B84F-47E0-B26F-96B19AE3D27A}" type="pres">
      <dgm:prSet presAssocID="{AB92E45E-904F-4125-B4FB-BC1A5D2AB9B3}" presName="parTrans" presStyleLbl="sibTrans2D1" presStyleIdx="0" presStyleCnt="6"/>
      <dgm:spPr/>
      <dgm:t>
        <a:bodyPr/>
        <a:lstStyle/>
        <a:p>
          <a:pPr rtl="1"/>
          <a:endParaRPr lang="he-IL"/>
        </a:p>
      </dgm:t>
    </dgm:pt>
    <dgm:pt modelId="{51A7E4A7-12A3-499C-A196-706E9E879417}" type="pres">
      <dgm:prSet presAssocID="{AB92E45E-904F-4125-B4FB-BC1A5D2AB9B3}" presName="connectorText" presStyleLbl="sibTrans2D1" presStyleIdx="0" presStyleCnt="6"/>
      <dgm:spPr/>
      <dgm:t>
        <a:bodyPr/>
        <a:lstStyle/>
        <a:p>
          <a:pPr rtl="1"/>
          <a:endParaRPr lang="he-IL"/>
        </a:p>
      </dgm:t>
    </dgm:pt>
    <dgm:pt modelId="{F5D73A51-12BD-4EF9-AA8E-2B5D1E936277}" type="pres">
      <dgm:prSet presAssocID="{4DFA5956-DA6D-4090-A2E5-CCD1A976A574}" presName="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pPr rtl="1"/>
          <a:endParaRPr lang="he-IL"/>
        </a:p>
      </dgm:t>
    </dgm:pt>
    <dgm:pt modelId="{B638E8C8-001F-49D1-AE06-CEB0A6B9A82A}" type="pres">
      <dgm:prSet presAssocID="{0C2EE630-2CD5-4DA5-A611-14E4019C6248}" presName="parTrans" presStyleLbl="sibTrans2D1" presStyleIdx="1" presStyleCnt="6"/>
      <dgm:spPr/>
      <dgm:t>
        <a:bodyPr/>
        <a:lstStyle/>
        <a:p>
          <a:pPr rtl="1"/>
          <a:endParaRPr lang="he-IL"/>
        </a:p>
      </dgm:t>
    </dgm:pt>
    <dgm:pt modelId="{2EC753E0-3E59-4B2D-95FA-3ECE75F0B0A8}" type="pres">
      <dgm:prSet presAssocID="{0C2EE630-2CD5-4DA5-A611-14E4019C6248}" presName="connectorText" presStyleLbl="sibTrans2D1" presStyleIdx="1" presStyleCnt="6"/>
      <dgm:spPr/>
      <dgm:t>
        <a:bodyPr/>
        <a:lstStyle/>
        <a:p>
          <a:pPr rtl="1"/>
          <a:endParaRPr lang="he-IL"/>
        </a:p>
      </dgm:t>
    </dgm:pt>
    <dgm:pt modelId="{6F294843-4DF9-45FE-AF2A-5F8C482DC54C}" type="pres">
      <dgm:prSet presAssocID="{E8575573-957D-4607-8E82-D282CA595A68}" presName="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pPr rtl="1"/>
          <a:endParaRPr lang="he-IL"/>
        </a:p>
      </dgm:t>
    </dgm:pt>
    <dgm:pt modelId="{45C5304A-7E5E-4106-BEFC-4A1511AB3B34}" type="pres">
      <dgm:prSet presAssocID="{896B5786-5E3A-46DE-914B-757DB1768BF6}" presName="parTrans" presStyleLbl="sibTrans2D1" presStyleIdx="2" presStyleCnt="6"/>
      <dgm:spPr/>
      <dgm:t>
        <a:bodyPr/>
        <a:lstStyle/>
        <a:p>
          <a:pPr rtl="1"/>
          <a:endParaRPr lang="he-IL"/>
        </a:p>
      </dgm:t>
    </dgm:pt>
    <dgm:pt modelId="{C3E34979-16F3-4912-9B8B-453B96637D86}" type="pres">
      <dgm:prSet presAssocID="{896B5786-5E3A-46DE-914B-757DB1768BF6}" presName="connectorText" presStyleLbl="sibTrans2D1" presStyleIdx="2" presStyleCnt="6"/>
      <dgm:spPr/>
      <dgm:t>
        <a:bodyPr/>
        <a:lstStyle/>
        <a:p>
          <a:pPr rtl="1"/>
          <a:endParaRPr lang="he-IL"/>
        </a:p>
      </dgm:t>
    </dgm:pt>
    <dgm:pt modelId="{FCAE9B95-2A44-4B13-A641-D70C6941F1EE}" type="pres">
      <dgm:prSet presAssocID="{944482CA-09AC-4D97-B64F-6605F705314C}" presName="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pPr rtl="1"/>
          <a:endParaRPr lang="he-IL"/>
        </a:p>
      </dgm:t>
    </dgm:pt>
    <dgm:pt modelId="{309EF8AC-2902-4016-A304-AD7CEBAA7D35}" type="pres">
      <dgm:prSet presAssocID="{0017BDBF-AFF6-4526-8345-CBF81EE9E747}" presName="parTrans" presStyleLbl="sibTrans2D1" presStyleIdx="3" presStyleCnt="6"/>
      <dgm:spPr/>
      <dgm:t>
        <a:bodyPr/>
        <a:lstStyle/>
        <a:p>
          <a:pPr rtl="1"/>
          <a:endParaRPr lang="he-IL"/>
        </a:p>
      </dgm:t>
    </dgm:pt>
    <dgm:pt modelId="{5FA6BED8-C088-4158-B0B3-6300511EAC66}" type="pres">
      <dgm:prSet presAssocID="{0017BDBF-AFF6-4526-8345-CBF81EE9E747}" presName="connectorText" presStyleLbl="sibTrans2D1" presStyleIdx="3" presStyleCnt="6"/>
      <dgm:spPr/>
      <dgm:t>
        <a:bodyPr/>
        <a:lstStyle/>
        <a:p>
          <a:pPr rtl="1"/>
          <a:endParaRPr lang="he-IL"/>
        </a:p>
      </dgm:t>
    </dgm:pt>
    <dgm:pt modelId="{A3BF6A22-5DD8-48F5-91FF-9352301BF558}" type="pres">
      <dgm:prSet presAssocID="{761DECF8-AEAD-4C07-8D61-A32A5148FFFD}" presName="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pPr rtl="1"/>
          <a:endParaRPr lang="he-IL"/>
        </a:p>
      </dgm:t>
    </dgm:pt>
    <dgm:pt modelId="{BFA1B19A-B0DA-43E1-AC23-9771AD07A763}" type="pres">
      <dgm:prSet presAssocID="{7BC4FFA5-E425-4AC5-84F4-C86B0A3F5AA7}" presName="parTrans" presStyleLbl="sibTrans2D1" presStyleIdx="4" presStyleCnt="6"/>
      <dgm:spPr/>
      <dgm:t>
        <a:bodyPr/>
        <a:lstStyle/>
        <a:p>
          <a:pPr rtl="1"/>
          <a:endParaRPr lang="he-IL"/>
        </a:p>
      </dgm:t>
    </dgm:pt>
    <dgm:pt modelId="{37F7D856-C749-4472-B6C3-32FBA645747F}" type="pres">
      <dgm:prSet presAssocID="{7BC4FFA5-E425-4AC5-84F4-C86B0A3F5AA7}" presName="connectorText" presStyleLbl="sibTrans2D1" presStyleIdx="4" presStyleCnt="6"/>
      <dgm:spPr/>
      <dgm:t>
        <a:bodyPr/>
        <a:lstStyle/>
        <a:p>
          <a:pPr rtl="1"/>
          <a:endParaRPr lang="he-IL"/>
        </a:p>
      </dgm:t>
    </dgm:pt>
    <dgm:pt modelId="{F15DA9CC-7E4C-4EAD-A7D5-67C7C7BDF8BE}" type="pres">
      <dgm:prSet presAssocID="{0D08AA03-8186-4CDE-A1CB-EF30F1C41289}" presName="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pPr rtl="1"/>
          <a:endParaRPr lang="he-IL"/>
        </a:p>
      </dgm:t>
    </dgm:pt>
    <dgm:pt modelId="{AB7F4EF0-B2E9-4880-BEFB-490425D31248}" type="pres">
      <dgm:prSet presAssocID="{A4694690-44A4-4904-9E4C-03BF65DF480B}" presName="parTrans" presStyleLbl="sibTrans2D1" presStyleIdx="5" presStyleCnt="6"/>
      <dgm:spPr/>
      <dgm:t>
        <a:bodyPr/>
        <a:lstStyle/>
        <a:p>
          <a:pPr rtl="1"/>
          <a:endParaRPr lang="he-IL"/>
        </a:p>
      </dgm:t>
    </dgm:pt>
    <dgm:pt modelId="{1A2261DD-4465-49DE-BD5A-04AA5BA5B8EF}" type="pres">
      <dgm:prSet presAssocID="{A4694690-44A4-4904-9E4C-03BF65DF480B}" presName="connectorText" presStyleLbl="sibTrans2D1" presStyleIdx="5" presStyleCnt="6"/>
      <dgm:spPr/>
      <dgm:t>
        <a:bodyPr/>
        <a:lstStyle/>
        <a:p>
          <a:pPr rtl="1"/>
          <a:endParaRPr lang="he-IL"/>
        </a:p>
      </dgm:t>
    </dgm:pt>
    <dgm:pt modelId="{77A2CBBD-DE8B-41A4-BD1F-367A7FDF3114}" type="pres">
      <dgm:prSet presAssocID="{45D9560F-821A-4787-B617-1130DE03635B}" presName="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pPr rtl="1"/>
          <a:endParaRPr lang="he-IL"/>
        </a:p>
      </dgm:t>
    </dgm:pt>
  </dgm:ptLst>
  <dgm:cxnLst>
    <dgm:cxn modelId="{94691A8A-D362-494A-A4B6-2B4A25B412F2}" type="presOf" srcId="{A4694690-44A4-4904-9E4C-03BF65DF480B}" destId="{AB7F4EF0-B2E9-4880-BEFB-490425D31248}" srcOrd="0" destOrd="0" presId="urn:microsoft.com/office/officeart/2005/8/layout/radial5"/>
    <dgm:cxn modelId="{CCBDF477-39C3-4CED-B710-7E9D0E05250D}" type="presOf" srcId="{0D08AA03-8186-4CDE-A1CB-EF30F1C41289}" destId="{F15DA9CC-7E4C-4EAD-A7D5-67C7C7BDF8BE}" srcOrd="0" destOrd="0" presId="urn:microsoft.com/office/officeart/2005/8/layout/radial5"/>
    <dgm:cxn modelId="{4B546595-44A5-4862-9D9B-A3E4B0520AAA}" srcId="{007E750F-4B37-4B9F-983B-0FC0F10EC8BB}" destId="{0D08AA03-8186-4CDE-A1CB-EF30F1C41289}" srcOrd="4" destOrd="0" parTransId="{7BC4FFA5-E425-4AC5-84F4-C86B0A3F5AA7}" sibTransId="{A4A7B3CC-ACA8-4668-9CC1-E1DAA6DAF0A4}"/>
    <dgm:cxn modelId="{4686751E-6BBB-471A-BB07-C3B774C758BE}" srcId="{007E750F-4B37-4B9F-983B-0FC0F10EC8BB}" destId="{45D9560F-821A-4787-B617-1130DE03635B}" srcOrd="5" destOrd="0" parTransId="{A4694690-44A4-4904-9E4C-03BF65DF480B}" sibTransId="{00E1FEE4-D462-4DFE-B197-D731F50F270B}"/>
    <dgm:cxn modelId="{2D010FE8-2237-4DED-9248-29213338F206}" type="presOf" srcId="{0017BDBF-AFF6-4526-8345-CBF81EE9E747}" destId="{5FA6BED8-C088-4158-B0B3-6300511EAC66}" srcOrd="1" destOrd="0" presId="urn:microsoft.com/office/officeart/2005/8/layout/radial5"/>
    <dgm:cxn modelId="{1E4453B4-7D3B-42AB-AF4C-0A00DFF05DEF}" type="presOf" srcId="{7BC4FFA5-E425-4AC5-84F4-C86B0A3F5AA7}" destId="{37F7D856-C749-4472-B6C3-32FBA645747F}" srcOrd="1" destOrd="0" presId="urn:microsoft.com/office/officeart/2005/8/layout/radial5"/>
    <dgm:cxn modelId="{45870785-D137-43A7-B8E4-F0BEEB58867F}" srcId="{007E750F-4B37-4B9F-983B-0FC0F10EC8BB}" destId="{4DFA5956-DA6D-4090-A2E5-CCD1A976A574}" srcOrd="0" destOrd="0" parTransId="{AB92E45E-904F-4125-B4FB-BC1A5D2AB9B3}" sibTransId="{F67A1A33-9D4C-48BD-9266-49B9F6C46BEC}"/>
    <dgm:cxn modelId="{4D66BF5C-71AA-44F6-A1A8-E6CFE2CE5B40}" type="presOf" srcId="{896B5786-5E3A-46DE-914B-757DB1768BF6}" destId="{45C5304A-7E5E-4106-BEFC-4A1511AB3B34}" srcOrd="0" destOrd="0" presId="urn:microsoft.com/office/officeart/2005/8/layout/radial5"/>
    <dgm:cxn modelId="{E6B368C6-E994-4C4D-B460-1AADD58C3C72}" srcId="{007E750F-4B37-4B9F-983B-0FC0F10EC8BB}" destId="{E8575573-957D-4607-8E82-D282CA595A68}" srcOrd="1" destOrd="0" parTransId="{0C2EE630-2CD5-4DA5-A611-14E4019C6248}" sibTransId="{3A6389EF-5099-4115-A81A-912F46DCD898}"/>
    <dgm:cxn modelId="{2167C7AC-46C9-487E-92FF-7A9D1A7592A7}" type="presOf" srcId="{45D9560F-821A-4787-B617-1130DE03635B}" destId="{77A2CBBD-DE8B-41A4-BD1F-367A7FDF3114}" srcOrd="0" destOrd="0" presId="urn:microsoft.com/office/officeart/2005/8/layout/radial5"/>
    <dgm:cxn modelId="{6D34C1E6-4BF3-4841-883F-DDC8BACB7E69}" type="presOf" srcId="{0C2EE630-2CD5-4DA5-A611-14E4019C6248}" destId="{B638E8C8-001F-49D1-AE06-CEB0A6B9A82A}" srcOrd="0" destOrd="0" presId="urn:microsoft.com/office/officeart/2005/8/layout/radial5"/>
    <dgm:cxn modelId="{BCB79466-AEE2-456C-BF58-A7954BB258B0}" type="presOf" srcId="{E8575573-957D-4607-8E82-D282CA595A68}" destId="{6F294843-4DF9-45FE-AF2A-5F8C482DC54C}" srcOrd="0" destOrd="0" presId="urn:microsoft.com/office/officeart/2005/8/layout/radial5"/>
    <dgm:cxn modelId="{8F4FA329-665A-47D2-8B70-84F290D59418}" type="presOf" srcId="{007E750F-4B37-4B9F-983B-0FC0F10EC8BB}" destId="{1CA563F9-7435-4B0A-94F3-725721ECEC2F}" srcOrd="0" destOrd="0" presId="urn:microsoft.com/office/officeart/2005/8/layout/radial5"/>
    <dgm:cxn modelId="{0511C86C-C088-4AB1-BC8F-44445AC48BF9}" srcId="{007E750F-4B37-4B9F-983B-0FC0F10EC8BB}" destId="{761DECF8-AEAD-4C07-8D61-A32A5148FFFD}" srcOrd="3" destOrd="0" parTransId="{0017BDBF-AFF6-4526-8345-CBF81EE9E747}" sibTransId="{0479E3B9-1FA7-4A17-9657-7734198DFF79}"/>
    <dgm:cxn modelId="{195D2EEA-83DF-4D69-8F5F-00BB9353B0EE}" type="presOf" srcId="{AB92E45E-904F-4125-B4FB-BC1A5D2AB9B3}" destId="{371E01A9-B84F-47E0-B26F-96B19AE3D27A}" srcOrd="0" destOrd="0" presId="urn:microsoft.com/office/officeart/2005/8/layout/radial5"/>
    <dgm:cxn modelId="{EBE15CEE-F176-4D47-86E0-62648F4595DA}" type="presOf" srcId="{896B5786-5E3A-46DE-914B-757DB1768BF6}" destId="{C3E34979-16F3-4912-9B8B-453B96637D86}" srcOrd="1" destOrd="0" presId="urn:microsoft.com/office/officeart/2005/8/layout/radial5"/>
    <dgm:cxn modelId="{CAE0599F-672D-4734-B30B-430FA2FCAD13}" type="presOf" srcId="{AB92E45E-904F-4125-B4FB-BC1A5D2AB9B3}" destId="{51A7E4A7-12A3-499C-A196-706E9E879417}" srcOrd="1" destOrd="0" presId="urn:microsoft.com/office/officeart/2005/8/layout/radial5"/>
    <dgm:cxn modelId="{FCEF383B-E26C-487E-8016-2B434DBAF826}" srcId="{06E3CD5C-1F17-4ECA-956D-0DF1198E110E}" destId="{007E750F-4B37-4B9F-983B-0FC0F10EC8BB}" srcOrd="0" destOrd="0" parTransId="{FD11735D-5F1D-4499-933C-7EF1FFD9FE76}" sibTransId="{ECED0B77-03E3-4BC3-8482-4474943B09A8}"/>
    <dgm:cxn modelId="{3F0B1BF4-A4D1-4666-B60B-DFB003FEC393}" type="presOf" srcId="{06E3CD5C-1F17-4ECA-956D-0DF1198E110E}" destId="{E2E80006-510A-4D74-B57F-D0EA6B2D7559}" srcOrd="0" destOrd="0" presId="urn:microsoft.com/office/officeart/2005/8/layout/radial5"/>
    <dgm:cxn modelId="{435CFFBF-6247-4FBC-B9E1-E5095F07B72A}" type="presOf" srcId="{4DFA5956-DA6D-4090-A2E5-CCD1A976A574}" destId="{F5D73A51-12BD-4EF9-AA8E-2B5D1E936277}" srcOrd="0" destOrd="0" presId="urn:microsoft.com/office/officeart/2005/8/layout/radial5"/>
    <dgm:cxn modelId="{AC7E64AD-AF18-40CA-87A9-41DC1C4D2B51}" type="presOf" srcId="{7BC4FFA5-E425-4AC5-84F4-C86B0A3F5AA7}" destId="{BFA1B19A-B0DA-43E1-AC23-9771AD07A763}" srcOrd="0" destOrd="0" presId="urn:microsoft.com/office/officeart/2005/8/layout/radial5"/>
    <dgm:cxn modelId="{32F45F0B-EAAC-4EE5-8E1F-B71BD8070E28}" type="presOf" srcId="{0C2EE630-2CD5-4DA5-A611-14E4019C6248}" destId="{2EC753E0-3E59-4B2D-95FA-3ECE75F0B0A8}" srcOrd="1" destOrd="0" presId="urn:microsoft.com/office/officeart/2005/8/layout/radial5"/>
    <dgm:cxn modelId="{E9F112F3-3905-4D1C-AF7B-E8FF11A70495}" srcId="{007E750F-4B37-4B9F-983B-0FC0F10EC8BB}" destId="{944482CA-09AC-4D97-B64F-6605F705314C}" srcOrd="2" destOrd="0" parTransId="{896B5786-5E3A-46DE-914B-757DB1768BF6}" sibTransId="{751B2D9E-DEFF-4072-98C3-05E075860081}"/>
    <dgm:cxn modelId="{7C760072-B8AF-44F3-9F5A-4FADB0E25649}" type="presOf" srcId="{944482CA-09AC-4D97-B64F-6605F705314C}" destId="{FCAE9B95-2A44-4B13-A641-D70C6941F1EE}" srcOrd="0" destOrd="0" presId="urn:microsoft.com/office/officeart/2005/8/layout/radial5"/>
    <dgm:cxn modelId="{17F7F827-BD97-4FFE-BDB0-5A625D920B2B}" type="presOf" srcId="{761DECF8-AEAD-4C07-8D61-A32A5148FFFD}" destId="{A3BF6A22-5DD8-48F5-91FF-9352301BF558}" srcOrd="0" destOrd="0" presId="urn:microsoft.com/office/officeart/2005/8/layout/radial5"/>
    <dgm:cxn modelId="{3B23A4D4-2871-4D57-BA0E-87A4DC9286E9}" type="presOf" srcId="{A4694690-44A4-4904-9E4C-03BF65DF480B}" destId="{1A2261DD-4465-49DE-BD5A-04AA5BA5B8EF}" srcOrd="1" destOrd="0" presId="urn:microsoft.com/office/officeart/2005/8/layout/radial5"/>
    <dgm:cxn modelId="{1176F5C2-A320-4061-B3D0-0DD7FF079B6B}" type="presOf" srcId="{0017BDBF-AFF6-4526-8345-CBF81EE9E747}" destId="{309EF8AC-2902-4016-A304-AD7CEBAA7D35}" srcOrd="0" destOrd="0" presId="urn:microsoft.com/office/officeart/2005/8/layout/radial5"/>
    <dgm:cxn modelId="{799926D5-D9A1-489B-82EA-AF93D5A9B4A0}" type="presParOf" srcId="{E2E80006-510A-4D74-B57F-D0EA6B2D7559}" destId="{1CA563F9-7435-4B0A-94F3-725721ECEC2F}" srcOrd="0" destOrd="0" presId="urn:microsoft.com/office/officeart/2005/8/layout/radial5"/>
    <dgm:cxn modelId="{39257597-EC04-4AD4-81B4-A681AF33FEFF}" type="presParOf" srcId="{E2E80006-510A-4D74-B57F-D0EA6B2D7559}" destId="{371E01A9-B84F-47E0-B26F-96B19AE3D27A}" srcOrd="1" destOrd="0" presId="urn:microsoft.com/office/officeart/2005/8/layout/radial5"/>
    <dgm:cxn modelId="{534DA9BA-FA2A-4BF9-A7AA-3D8C1E1FAC7B}" type="presParOf" srcId="{371E01A9-B84F-47E0-B26F-96B19AE3D27A}" destId="{51A7E4A7-12A3-499C-A196-706E9E879417}" srcOrd="0" destOrd="0" presId="urn:microsoft.com/office/officeart/2005/8/layout/radial5"/>
    <dgm:cxn modelId="{D33FD69A-12E9-44DE-B6D4-9DB5FFB8ECAA}" type="presParOf" srcId="{E2E80006-510A-4D74-B57F-D0EA6B2D7559}" destId="{F5D73A51-12BD-4EF9-AA8E-2B5D1E936277}" srcOrd="2" destOrd="0" presId="urn:microsoft.com/office/officeart/2005/8/layout/radial5"/>
    <dgm:cxn modelId="{B0BD3712-7E53-452F-8386-94780A0DC38A}" type="presParOf" srcId="{E2E80006-510A-4D74-B57F-D0EA6B2D7559}" destId="{B638E8C8-001F-49D1-AE06-CEB0A6B9A82A}" srcOrd="3" destOrd="0" presId="urn:microsoft.com/office/officeart/2005/8/layout/radial5"/>
    <dgm:cxn modelId="{457D183F-4616-41F7-869A-597719AAD202}" type="presParOf" srcId="{B638E8C8-001F-49D1-AE06-CEB0A6B9A82A}" destId="{2EC753E0-3E59-4B2D-95FA-3ECE75F0B0A8}" srcOrd="0" destOrd="0" presId="urn:microsoft.com/office/officeart/2005/8/layout/radial5"/>
    <dgm:cxn modelId="{F16AC2B0-C40D-4204-B525-FA86F4D46D83}" type="presParOf" srcId="{E2E80006-510A-4D74-B57F-D0EA6B2D7559}" destId="{6F294843-4DF9-45FE-AF2A-5F8C482DC54C}" srcOrd="4" destOrd="0" presId="urn:microsoft.com/office/officeart/2005/8/layout/radial5"/>
    <dgm:cxn modelId="{74165E20-7CDD-40AA-8574-9312FF3D28AC}" type="presParOf" srcId="{E2E80006-510A-4D74-B57F-D0EA6B2D7559}" destId="{45C5304A-7E5E-4106-BEFC-4A1511AB3B34}" srcOrd="5" destOrd="0" presId="urn:microsoft.com/office/officeart/2005/8/layout/radial5"/>
    <dgm:cxn modelId="{C188D726-33A0-4525-A294-D9E5AF7BA3D4}" type="presParOf" srcId="{45C5304A-7E5E-4106-BEFC-4A1511AB3B34}" destId="{C3E34979-16F3-4912-9B8B-453B96637D86}" srcOrd="0" destOrd="0" presId="urn:microsoft.com/office/officeart/2005/8/layout/radial5"/>
    <dgm:cxn modelId="{830FDA05-DD97-4B8C-895A-7D1B963F4264}" type="presParOf" srcId="{E2E80006-510A-4D74-B57F-D0EA6B2D7559}" destId="{FCAE9B95-2A44-4B13-A641-D70C6941F1EE}" srcOrd="6" destOrd="0" presId="urn:microsoft.com/office/officeart/2005/8/layout/radial5"/>
    <dgm:cxn modelId="{67D2221E-A70C-448A-91AD-505ABFC943C8}" type="presParOf" srcId="{E2E80006-510A-4D74-B57F-D0EA6B2D7559}" destId="{309EF8AC-2902-4016-A304-AD7CEBAA7D35}" srcOrd="7" destOrd="0" presId="urn:microsoft.com/office/officeart/2005/8/layout/radial5"/>
    <dgm:cxn modelId="{55D38571-E45B-4D24-BB0A-79E1EAAC03D5}" type="presParOf" srcId="{309EF8AC-2902-4016-A304-AD7CEBAA7D35}" destId="{5FA6BED8-C088-4158-B0B3-6300511EAC66}" srcOrd="0" destOrd="0" presId="urn:microsoft.com/office/officeart/2005/8/layout/radial5"/>
    <dgm:cxn modelId="{B0BFA9A6-4609-4D12-9927-AEB08346F713}" type="presParOf" srcId="{E2E80006-510A-4D74-B57F-D0EA6B2D7559}" destId="{A3BF6A22-5DD8-48F5-91FF-9352301BF558}" srcOrd="8" destOrd="0" presId="urn:microsoft.com/office/officeart/2005/8/layout/radial5"/>
    <dgm:cxn modelId="{0178D6FA-670C-416F-948C-8A299D089C01}" type="presParOf" srcId="{E2E80006-510A-4D74-B57F-D0EA6B2D7559}" destId="{BFA1B19A-B0DA-43E1-AC23-9771AD07A763}" srcOrd="9" destOrd="0" presId="urn:microsoft.com/office/officeart/2005/8/layout/radial5"/>
    <dgm:cxn modelId="{A7ED7CAB-2701-44AE-8C06-376BD34A15D0}" type="presParOf" srcId="{BFA1B19A-B0DA-43E1-AC23-9771AD07A763}" destId="{37F7D856-C749-4472-B6C3-32FBA645747F}" srcOrd="0" destOrd="0" presId="urn:microsoft.com/office/officeart/2005/8/layout/radial5"/>
    <dgm:cxn modelId="{10B248C8-53EE-4901-A9F5-8FB1DACA97FE}" type="presParOf" srcId="{E2E80006-510A-4D74-B57F-D0EA6B2D7559}" destId="{F15DA9CC-7E4C-4EAD-A7D5-67C7C7BDF8BE}" srcOrd="10" destOrd="0" presId="urn:microsoft.com/office/officeart/2005/8/layout/radial5"/>
    <dgm:cxn modelId="{C92167AA-6CC0-455F-90FB-E012DA404C35}" type="presParOf" srcId="{E2E80006-510A-4D74-B57F-D0EA6B2D7559}" destId="{AB7F4EF0-B2E9-4880-BEFB-490425D31248}" srcOrd="11" destOrd="0" presId="urn:microsoft.com/office/officeart/2005/8/layout/radial5"/>
    <dgm:cxn modelId="{80D5C43A-0F08-4C56-9AE0-0FFCCA5F3F24}" type="presParOf" srcId="{AB7F4EF0-B2E9-4880-BEFB-490425D31248}" destId="{1A2261DD-4465-49DE-BD5A-04AA5BA5B8EF}" srcOrd="0" destOrd="0" presId="urn:microsoft.com/office/officeart/2005/8/layout/radial5"/>
    <dgm:cxn modelId="{A9EDEB8A-392E-4535-A9E8-35D508F55AA8}" type="presParOf" srcId="{E2E80006-510A-4D74-B57F-D0EA6B2D7559}" destId="{77A2CBBD-DE8B-41A4-BD1F-367A7FDF3114}" srcOrd="12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EDEFC8E4-D366-41D8-B216-21AEFEDAE8FE}" type="doc">
      <dgm:prSet loTypeId="urn:microsoft.com/office/officeart/2005/8/layout/gear1" loCatId="process" qsTypeId="urn:microsoft.com/office/officeart/2005/8/quickstyle/simple1" qsCatId="simple" csTypeId="urn:microsoft.com/office/officeart/2005/8/colors/colorful3" csCatId="colorful" phldr="1"/>
      <dgm:spPr/>
    </dgm:pt>
    <dgm:pt modelId="{C1BA81CF-0979-4C59-9D81-C56B13AEE525}">
      <dgm:prSet phldrT="[טקסט]"/>
      <dgm:spPr/>
      <dgm:t>
        <a:bodyPr/>
        <a:lstStyle/>
        <a:p>
          <a:pPr rtl="1"/>
          <a:r>
            <a:rPr lang="he-IL" b="1" dirty="0" smtClean="0">
              <a:solidFill>
                <a:schemeClr val="tx1">
                  <a:lumMod val="95000"/>
                  <a:lumOff val="5000"/>
                </a:schemeClr>
              </a:solidFill>
              <a:latin typeface="Univers"/>
              <a:ea typeface="Times New Roman" panose="02020603050405020304" pitchFamily="18" charset="0"/>
              <a:cs typeface="David" panose="020E0502060401010101" pitchFamily="34" charset="-79"/>
            </a:rPr>
            <a:t>איתור ויצירת קשר עם נערות הנמצאות במצבי משבר ומצוקה.</a:t>
          </a:r>
          <a:endParaRPr lang="he-IL" dirty="0">
            <a:solidFill>
              <a:schemeClr val="tx1">
                <a:lumMod val="95000"/>
                <a:lumOff val="5000"/>
              </a:schemeClr>
            </a:solidFill>
          </a:endParaRPr>
        </a:p>
      </dgm:t>
    </dgm:pt>
    <dgm:pt modelId="{51B25038-D95B-49A7-9575-082F75B1CAF9}" type="parTrans" cxnId="{5BE97AC2-D5B5-4DF8-AA6D-83F599781D17}">
      <dgm:prSet/>
      <dgm:spPr/>
      <dgm:t>
        <a:bodyPr/>
        <a:lstStyle/>
        <a:p>
          <a:pPr rtl="1"/>
          <a:endParaRPr lang="he-IL"/>
        </a:p>
      </dgm:t>
    </dgm:pt>
    <dgm:pt modelId="{8D78E996-6641-49E4-B251-41A9EF21D4B7}" type="sibTrans" cxnId="{5BE97AC2-D5B5-4DF8-AA6D-83F599781D17}">
      <dgm:prSet/>
      <dgm:spPr/>
      <dgm:t>
        <a:bodyPr/>
        <a:lstStyle/>
        <a:p>
          <a:pPr rtl="1"/>
          <a:endParaRPr lang="he-IL"/>
        </a:p>
      </dgm:t>
    </dgm:pt>
    <dgm:pt modelId="{A3C97227-C9DF-47EC-973D-F5562B4F7226}">
      <dgm:prSet phldrT="[טקסט]" custT="1"/>
      <dgm:spPr/>
      <dgm:t>
        <a:bodyPr/>
        <a:lstStyle/>
        <a:p>
          <a:pPr rtl="1"/>
          <a:r>
            <a:rPr lang="he-IL" sz="1800" b="1" dirty="0" smtClean="0">
              <a:solidFill>
                <a:schemeClr val="tx1">
                  <a:lumMod val="95000"/>
                  <a:lumOff val="5000"/>
                </a:schemeClr>
              </a:solidFill>
              <a:latin typeface="Univers"/>
              <a:ea typeface="Times New Roman" panose="02020603050405020304" pitchFamily="18" charset="0"/>
              <a:cs typeface="David" panose="020E0502060401010101" pitchFamily="34" charset="-79"/>
            </a:rPr>
            <a:t>קיום  קשרים עם גורמים מטפלים במחלקה ועם שירותים בקהילה ומחוצה לה, </a:t>
          </a:r>
          <a:r>
            <a:rPr lang="he-IL" sz="1800" b="1" dirty="0" err="1" smtClean="0">
              <a:solidFill>
                <a:schemeClr val="tx1">
                  <a:lumMod val="95000"/>
                  <a:lumOff val="5000"/>
                </a:schemeClr>
              </a:solidFill>
              <a:latin typeface="Univers"/>
              <a:ea typeface="Times New Roman" panose="02020603050405020304" pitchFamily="18" charset="0"/>
              <a:cs typeface="David" panose="020E0502060401010101" pitchFamily="34" charset="-79"/>
            </a:rPr>
            <a:t>הכל</a:t>
          </a:r>
          <a:r>
            <a:rPr lang="he-IL" sz="1800" b="1" dirty="0" smtClean="0">
              <a:solidFill>
                <a:schemeClr val="tx1">
                  <a:lumMod val="95000"/>
                  <a:lumOff val="5000"/>
                </a:schemeClr>
              </a:solidFill>
              <a:latin typeface="Univers"/>
              <a:ea typeface="Times New Roman" panose="02020603050405020304" pitchFamily="18" charset="0"/>
              <a:cs typeface="David" panose="020E0502060401010101" pitchFamily="34" charset="-79"/>
            </a:rPr>
            <a:t> בהתאם לצורכי הנערה.</a:t>
          </a:r>
          <a:endParaRPr lang="he-IL" sz="1800" dirty="0">
            <a:solidFill>
              <a:schemeClr val="tx1">
                <a:lumMod val="95000"/>
                <a:lumOff val="5000"/>
              </a:schemeClr>
            </a:solidFill>
          </a:endParaRPr>
        </a:p>
      </dgm:t>
    </dgm:pt>
    <dgm:pt modelId="{C1ADDF06-68B3-4999-9C29-AF2DA0C4C4A2}" type="parTrans" cxnId="{21AA5981-863C-460B-B089-177D957F1731}">
      <dgm:prSet/>
      <dgm:spPr/>
      <dgm:t>
        <a:bodyPr/>
        <a:lstStyle/>
        <a:p>
          <a:pPr rtl="1"/>
          <a:endParaRPr lang="he-IL"/>
        </a:p>
      </dgm:t>
    </dgm:pt>
    <dgm:pt modelId="{26886B57-7F79-4220-8AA6-4C73B2BFE105}" type="sibTrans" cxnId="{21AA5981-863C-460B-B089-177D957F1731}">
      <dgm:prSet/>
      <dgm:spPr/>
      <dgm:t>
        <a:bodyPr/>
        <a:lstStyle/>
        <a:p>
          <a:pPr rtl="1"/>
          <a:endParaRPr lang="he-IL"/>
        </a:p>
      </dgm:t>
    </dgm:pt>
    <dgm:pt modelId="{D676AA47-2C76-45E9-99A4-EF0A456051E0}">
      <dgm:prSet phldrT="[טקסט]" phldr="1"/>
      <dgm:spPr/>
      <dgm:t>
        <a:bodyPr/>
        <a:lstStyle/>
        <a:p>
          <a:pPr rtl="1"/>
          <a:endParaRPr lang="he-IL" dirty="0"/>
        </a:p>
      </dgm:t>
    </dgm:pt>
    <dgm:pt modelId="{8B915B5D-FD11-4C5E-B5BD-9FDD4F8D076E}" type="parTrans" cxnId="{D8ECD1E6-B833-4260-9A74-DE955B60EFB3}">
      <dgm:prSet/>
      <dgm:spPr/>
      <dgm:t>
        <a:bodyPr/>
        <a:lstStyle/>
        <a:p>
          <a:pPr rtl="1"/>
          <a:endParaRPr lang="he-IL"/>
        </a:p>
      </dgm:t>
    </dgm:pt>
    <dgm:pt modelId="{5F4A8CD4-A293-4A1B-8E9B-F6A48EFA15D3}" type="sibTrans" cxnId="{D8ECD1E6-B833-4260-9A74-DE955B60EFB3}">
      <dgm:prSet/>
      <dgm:spPr/>
      <dgm:t>
        <a:bodyPr/>
        <a:lstStyle/>
        <a:p>
          <a:pPr rtl="1"/>
          <a:endParaRPr lang="he-IL"/>
        </a:p>
      </dgm:t>
    </dgm:pt>
    <dgm:pt modelId="{4DCD623B-EE02-44AE-BE9A-751B52BD1413}">
      <dgm:prSet custT="1"/>
      <dgm:spPr/>
      <dgm:t>
        <a:bodyPr/>
        <a:lstStyle/>
        <a:p>
          <a:pPr rtl="1"/>
          <a:r>
            <a:rPr lang="he-IL" sz="1600" b="1" dirty="0" smtClean="0">
              <a:solidFill>
                <a:schemeClr val="tx1">
                  <a:lumMod val="95000"/>
                  <a:lumOff val="5000"/>
                </a:schemeClr>
              </a:solidFill>
              <a:latin typeface="Univers"/>
              <a:ea typeface="Times New Roman" panose="02020603050405020304" pitchFamily="18" charset="0"/>
              <a:cs typeface="David" panose="020E0502060401010101" pitchFamily="34" charset="-79"/>
            </a:rPr>
            <a:t>טיפול בנערות פרטנית ו/או קבוצתית במטרה לשפר את תפקודן האישי, משפחתי וחברתי.</a:t>
          </a:r>
          <a:endParaRPr lang="en-US" sz="1600" dirty="0">
            <a:solidFill>
              <a:schemeClr val="tx1">
                <a:lumMod val="95000"/>
                <a:lumOff val="5000"/>
              </a:schemeClr>
            </a:solidFill>
            <a:latin typeface="Univers"/>
            <a:ea typeface="Times New Roman" panose="02020603050405020304" pitchFamily="18" charset="0"/>
            <a:cs typeface="David" panose="020E0502060401010101" pitchFamily="34" charset="-79"/>
          </a:endParaRPr>
        </a:p>
      </dgm:t>
    </dgm:pt>
    <dgm:pt modelId="{11588C12-E149-446C-9B0C-23F7B9739C13}" type="parTrans" cxnId="{04C2490C-356C-434D-A057-72FB425743A7}">
      <dgm:prSet/>
      <dgm:spPr/>
      <dgm:t>
        <a:bodyPr/>
        <a:lstStyle/>
        <a:p>
          <a:pPr rtl="1"/>
          <a:endParaRPr lang="he-IL"/>
        </a:p>
      </dgm:t>
    </dgm:pt>
    <dgm:pt modelId="{BB796382-51DC-4092-8D2C-09E84052A8B4}" type="sibTrans" cxnId="{04C2490C-356C-434D-A057-72FB425743A7}">
      <dgm:prSet/>
      <dgm:spPr/>
      <dgm:t>
        <a:bodyPr/>
        <a:lstStyle/>
        <a:p>
          <a:pPr rtl="1"/>
          <a:endParaRPr lang="he-IL"/>
        </a:p>
      </dgm:t>
    </dgm:pt>
    <dgm:pt modelId="{C4EEDB33-D9C6-4A8E-BB08-A9121EF0580E}">
      <dgm:prSet/>
      <dgm:spPr/>
      <dgm:t>
        <a:bodyPr/>
        <a:lstStyle/>
        <a:p>
          <a:pPr rtl="1"/>
          <a:endParaRPr lang="en-US" dirty="0">
            <a:latin typeface="Univers"/>
            <a:ea typeface="Times New Roman" panose="02020603050405020304" pitchFamily="18" charset="0"/>
            <a:cs typeface="David" panose="020E0502060401010101" pitchFamily="34" charset="-79"/>
          </a:endParaRPr>
        </a:p>
      </dgm:t>
    </dgm:pt>
    <dgm:pt modelId="{9B5C2835-0E2D-4150-AD64-1761C8457177}" type="parTrans" cxnId="{1F9A417E-ED21-4C2E-BBFD-E3BFAE1A740D}">
      <dgm:prSet/>
      <dgm:spPr/>
      <dgm:t>
        <a:bodyPr/>
        <a:lstStyle/>
        <a:p>
          <a:pPr rtl="1"/>
          <a:endParaRPr lang="he-IL"/>
        </a:p>
      </dgm:t>
    </dgm:pt>
    <dgm:pt modelId="{9ED2B8AA-3B38-4785-B8EC-6331EF2D6760}" type="sibTrans" cxnId="{1F9A417E-ED21-4C2E-BBFD-E3BFAE1A740D}">
      <dgm:prSet/>
      <dgm:spPr/>
      <dgm:t>
        <a:bodyPr/>
        <a:lstStyle/>
        <a:p>
          <a:pPr rtl="1"/>
          <a:endParaRPr lang="he-IL"/>
        </a:p>
      </dgm:t>
    </dgm:pt>
    <dgm:pt modelId="{EF054507-F92C-4306-B718-DE41204649CD}">
      <dgm:prSet/>
      <dgm:spPr/>
      <dgm:t>
        <a:bodyPr/>
        <a:lstStyle/>
        <a:p>
          <a:pPr rtl="1"/>
          <a:endParaRPr lang="he-IL"/>
        </a:p>
      </dgm:t>
    </dgm:pt>
    <dgm:pt modelId="{34E90BA8-C619-4D6A-9B8A-C0645CD7D849}" type="parTrans" cxnId="{F91ADCF5-7A77-4450-BACB-B2230E5049EE}">
      <dgm:prSet/>
      <dgm:spPr/>
      <dgm:t>
        <a:bodyPr/>
        <a:lstStyle/>
        <a:p>
          <a:pPr rtl="1"/>
          <a:endParaRPr lang="he-IL"/>
        </a:p>
      </dgm:t>
    </dgm:pt>
    <dgm:pt modelId="{3B0A66C8-7610-4DD6-946A-06DFD69ECF2B}" type="sibTrans" cxnId="{F91ADCF5-7A77-4450-BACB-B2230E5049EE}">
      <dgm:prSet/>
      <dgm:spPr/>
      <dgm:t>
        <a:bodyPr/>
        <a:lstStyle/>
        <a:p>
          <a:pPr rtl="1"/>
          <a:endParaRPr lang="he-IL"/>
        </a:p>
      </dgm:t>
    </dgm:pt>
    <dgm:pt modelId="{C153D2A2-6A58-42AD-A8B6-9239870F7A00}">
      <dgm:prSet/>
      <dgm:spPr/>
      <dgm:t>
        <a:bodyPr/>
        <a:lstStyle/>
        <a:p>
          <a:pPr rtl="1"/>
          <a:endParaRPr lang="en-US" dirty="0">
            <a:latin typeface="Univers"/>
            <a:ea typeface="Times New Roman" panose="02020603050405020304" pitchFamily="18" charset="0"/>
            <a:cs typeface="David" panose="020E0502060401010101" pitchFamily="34" charset="-79"/>
          </a:endParaRPr>
        </a:p>
      </dgm:t>
    </dgm:pt>
    <dgm:pt modelId="{EA6646FC-97FF-4C57-826A-9E35FA43B70C}" type="parTrans" cxnId="{EB4B6494-74FE-404C-9DB1-25E21662783E}">
      <dgm:prSet/>
      <dgm:spPr/>
      <dgm:t>
        <a:bodyPr/>
        <a:lstStyle/>
        <a:p>
          <a:pPr rtl="1"/>
          <a:endParaRPr lang="he-IL"/>
        </a:p>
      </dgm:t>
    </dgm:pt>
    <dgm:pt modelId="{6EB2D6D8-9234-47B8-B183-423F6856C7BC}" type="sibTrans" cxnId="{EB4B6494-74FE-404C-9DB1-25E21662783E}">
      <dgm:prSet/>
      <dgm:spPr/>
      <dgm:t>
        <a:bodyPr/>
        <a:lstStyle/>
        <a:p>
          <a:pPr rtl="1"/>
          <a:endParaRPr lang="he-IL"/>
        </a:p>
      </dgm:t>
    </dgm:pt>
    <dgm:pt modelId="{8B1D46AD-3677-4143-94E5-0DBA19772787}">
      <dgm:prSet/>
      <dgm:spPr/>
      <dgm:t>
        <a:bodyPr/>
        <a:lstStyle/>
        <a:p>
          <a:pPr rtl="1"/>
          <a:endParaRPr lang="en-US" dirty="0">
            <a:latin typeface="Univers"/>
            <a:ea typeface="Times New Roman" panose="02020603050405020304" pitchFamily="18" charset="0"/>
            <a:cs typeface="David" panose="020E0502060401010101" pitchFamily="34" charset="-79"/>
          </a:endParaRPr>
        </a:p>
      </dgm:t>
    </dgm:pt>
    <dgm:pt modelId="{6968A418-FF71-4E79-8D1F-FF907573700E}" type="parTrans" cxnId="{C827E44E-5A26-4000-B316-C6859AFAA2D4}">
      <dgm:prSet/>
      <dgm:spPr/>
      <dgm:t>
        <a:bodyPr/>
        <a:lstStyle/>
        <a:p>
          <a:pPr rtl="1"/>
          <a:endParaRPr lang="he-IL"/>
        </a:p>
      </dgm:t>
    </dgm:pt>
    <dgm:pt modelId="{629F8723-51C7-4C3A-A7F0-0A2AEFC60281}" type="sibTrans" cxnId="{C827E44E-5A26-4000-B316-C6859AFAA2D4}">
      <dgm:prSet/>
      <dgm:spPr/>
      <dgm:t>
        <a:bodyPr/>
        <a:lstStyle/>
        <a:p>
          <a:pPr rtl="1"/>
          <a:endParaRPr lang="he-IL"/>
        </a:p>
      </dgm:t>
    </dgm:pt>
    <dgm:pt modelId="{D8774BA8-6459-4509-B59A-250E288C698B}">
      <dgm:prSet/>
      <dgm:spPr/>
      <dgm:t>
        <a:bodyPr/>
        <a:lstStyle/>
        <a:p>
          <a:pPr rtl="1"/>
          <a:endParaRPr lang="he-IL"/>
        </a:p>
      </dgm:t>
    </dgm:pt>
    <dgm:pt modelId="{81BAE3C2-B620-409A-8931-3657CB8E2696}" type="parTrans" cxnId="{EE46BC24-DE07-473F-8D28-F7DCF591A5C4}">
      <dgm:prSet/>
      <dgm:spPr/>
      <dgm:t>
        <a:bodyPr/>
        <a:lstStyle/>
        <a:p>
          <a:pPr rtl="1"/>
          <a:endParaRPr lang="he-IL"/>
        </a:p>
      </dgm:t>
    </dgm:pt>
    <dgm:pt modelId="{2433F8FD-C2D6-422A-AA5C-3AFB64687EB8}" type="sibTrans" cxnId="{EE46BC24-DE07-473F-8D28-F7DCF591A5C4}">
      <dgm:prSet/>
      <dgm:spPr/>
      <dgm:t>
        <a:bodyPr/>
        <a:lstStyle/>
        <a:p>
          <a:pPr rtl="1"/>
          <a:endParaRPr lang="he-IL"/>
        </a:p>
      </dgm:t>
    </dgm:pt>
    <dgm:pt modelId="{4983CA0E-8CD4-4EF8-AEB9-6C55F5F18DA2}" type="pres">
      <dgm:prSet presAssocID="{EDEFC8E4-D366-41D8-B216-21AEFEDAE8FE}" presName="composite" presStyleCnt="0">
        <dgm:presLayoutVars>
          <dgm:chMax val="3"/>
          <dgm:animLvl val="lvl"/>
          <dgm:resizeHandles val="exact"/>
        </dgm:presLayoutVars>
      </dgm:prSet>
      <dgm:spPr/>
    </dgm:pt>
    <dgm:pt modelId="{2093D1CD-75E6-426E-94A3-5D22BB99B67C}" type="pres">
      <dgm:prSet presAssocID="{C1BA81CF-0979-4C59-9D81-C56B13AEE525}" presName="gear1" presStyleLbl="node1" presStyleIdx="0" presStyleCnt="3" custScaleX="110525" custScaleY="107201" custLinFactNeighborX="14592" custLinFactNeighborY="-480">
        <dgm:presLayoutVars>
          <dgm:chMax val="1"/>
          <dgm:bulletEnabled val="1"/>
        </dgm:presLayoutVars>
      </dgm:prSet>
      <dgm:spPr/>
      <dgm:t>
        <a:bodyPr/>
        <a:lstStyle/>
        <a:p>
          <a:pPr rtl="1"/>
          <a:endParaRPr lang="he-IL"/>
        </a:p>
      </dgm:t>
    </dgm:pt>
    <dgm:pt modelId="{0B60E53E-7646-4F11-AE8A-D762720D1247}" type="pres">
      <dgm:prSet presAssocID="{C1BA81CF-0979-4C59-9D81-C56B13AEE525}" presName="gear1srcNode" presStyleLbl="node1" presStyleIdx="0" presStyleCnt="3"/>
      <dgm:spPr/>
      <dgm:t>
        <a:bodyPr/>
        <a:lstStyle/>
        <a:p>
          <a:pPr rtl="1"/>
          <a:endParaRPr lang="he-IL"/>
        </a:p>
      </dgm:t>
    </dgm:pt>
    <dgm:pt modelId="{9664B36B-9580-4DF0-8C10-78C30F5B8881}" type="pres">
      <dgm:prSet presAssocID="{C1BA81CF-0979-4C59-9D81-C56B13AEE525}" presName="gear1dstNode" presStyleLbl="node1" presStyleIdx="0" presStyleCnt="3"/>
      <dgm:spPr/>
      <dgm:t>
        <a:bodyPr/>
        <a:lstStyle/>
        <a:p>
          <a:pPr rtl="1"/>
          <a:endParaRPr lang="he-IL"/>
        </a:p>
      </dgm:t>
    </dgm:pt>
    <dgm:pt modelId="{9638009C-552D-4774-9F4A-CDF89FF2D3E6}" type="pres">
      <dgm:prSet presAssocID="{4DCD623B-EE02-44AE-BE9A-751B52BD1413}" presName="gear2" presStyleLbl="node1" presStyleIdx="1" presStyleCnt="3" custScaleX="119737" custScaleY="130264" custLinFactNeighborX="-12763" custLinFactNeighborY="17159">
        <dgm:presLayoutVars>
          <dgm:chMax val="1"/>
          <dgm:bulletEnabled val="1"/>
        </dgm:presLayoutVars>
      </dgm:prSet>
      <dgm:spPr/>
      <dgm:t>
        <a:bodyPr/>
        <a:lstStyle/>
        <a:p>
          <a:pPr rtl="1"/>
          <a:endParaRPr lang="he-IL"/>
        </a:p>
      </dgm:t>
    </dgm:pt>
    <dgm:pt modelId="{A8C38FAC-93A9-4A35-A03B-2BAD82C126FD}" type="pres">
      <dgm:prSet presAssocID="{4DCD623B-EE02-44AE-BE9A-751B52BD1413}" presName="gear2srcNode" presStyleLbl="node1" presStyleIdx="1" presStyleCnt="3"/>
      <dgm:spPr/>
      <dgm:t>
        <a:bodyPr/>
        <a:lstStyle/>
        <a:p>
          <a:pPr rtl="1"/>
          <a:endParaRPr lang="he-IL"/>
        </a:p>
      </dgm:t>
    </dgm:pt>
    <dgm:pt modelId="{2C93E760-9A59-47DF-9C7D-1728A78C4B51}" type="pres">
      <dgm:prSet presAssocID="{4DCD623B-EE02-44AE-BE9A-751B52BD1413}" presName="gear2dstNode" presStyleLbl="node1" presStyleIdx="1" presStyleCnt="3"/>
      <dgm:spPr/>
      <dgm:t>
        <a:bodyPr/>
        <a:lstStyle/>
        <a:p>
          <a:pPr rtl="1"/>
          <a:endParaRPr lang="he-IL"/>
        </a:p>
      </dgm:t>
    </dgm:pt>
    <dgm:pt modelId="{AEC9DD32-14EE-46DC-938E-2D93EB8596B5}" type="pres">
      <dgm:prSet presAssocID="{A3C97227-C9DF-47EC-973D-F5562B4F7226}" presName="gear3" presStyleLbl="node1" presStyleIdx="2" presStyleCnt="3" custScaleX="134369" custScaleY="133340"/>
      <dgm:spPr/>
      <dgm:t>
        <a:bodyPr/>
        <a:lstStyle/>
        <a:p>
          <a:pPr rtl="1"/>
          <a:endParaRPr lang="he-IL"/>
        </a:p>
      </dgm:t>
    </dgm:pt>
    <dgm:pt modelId="{8C0D1EBC-9C60-492E-9C9B-7377779F034D}" type="pres">
      <dgm:prSet presAssocID="{A3C97227-C9DF-47EC-973D-F5562B4F7226}" presName="gear3tx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pPr rtl="1"/>
          <a:endParaRPr lang="he-IL"/>
        </a:p>
      </dgm:t>
    </dgm:pt>
    <dgm:pt modelId="{9005304C-B678-4113-B9CC-4F235C928C8D}" type="pres">
      <dgm:prSet presAssocID="{A3C97227-C9DF-47EC-973D-F5562B4F7226}" presName="gear3srcNode" presStyleLbl="node1" presStyleIdx="2" presStyleCnt="3"/>
      <dgm:spPr/>
      <dgm:t>
        <a:bodyPr/>
        <a:lstStyle/>
        <a:p>
          <a:pPr rtl="1"/>
          <a:endParaRPr lang="he-IL"/>
        </a:p>
      </dgm:t>
    </dgm:pt>
    <dgm:pt modelId="{E9A8396B-BFA7-4C7D-9BFF-3F6926A4D763}" type="pres">
      <dgm:prSet presAssocID="{A3C97227-C9DF-47EC-973D-F5562B4F7226}" presName="gear3dstNode" presStyleLbl="node1" presStyleIdx="2" presStyleCnt="3"/>
      <dgm:spPr/>
      <dgm:t>
        <a:bodyPr/>
        <a:lstStyle/>
        <a:p>
          <a:pPr rtl="1"/>
          <a:endParaRPr lang="he-IL"/>
        </a:p>
      </dgm:t>
    </dgm:pt>
    <dgm:pt modelId="{E97B1A76-1F67-4014-8108-15B03100B106}" type="pres">
      <dgm:prSet presAssocID="{8D78E996-6641-49E4-B251-41A9EF21D4B7}" presName="connector1" presStyleLbl="sibTrans2D1" presStyleIdx="0" presStyleCnt="3" custLinFactNeighborX="12925" custLinFactNeighborY="-2785"/>
      <dgm:spPr/>
      <dgm:t>
        <a:bodyPr/>
        <a:lstStyle/>
        <a:p>
          <a:pPr rtl="1"/>
          <a:endParaRPr lang="he-IL"/>
        </a:p>
      </dgm:t>
    </dgm:pt>
    <dgm:pt modelId="{3A637CF6-B427-4A6C-BE51-0F017D18138F}" type="pres">
      <dgm:prSet presAssocID="{BB796382-51DC-4092-8D2C-09E84052A8B4}" presName="connector2" presStyleLbl="sibTrans2D1" presStyleIdx="1" presStyleCnt="3" custLinFactNeighborX="-8994" custLinFactNeighborY="-17958"/>
      <dgm:spPr/>
      <dgm:t>
        <a:bodyPr/>
        <a:lstStyle/>
        <a:p>
          <a:pPr rtl="1"/>
          <a:endParaRPr lang="he-IL"/>
        </a:p>
      </dgm:t>
    </dgm:pt>
    <dgm:pt modelId="{F7D93717-D44D-41C1-85C8-116C2B00B0C4}" type="pres">
      <dgm:prSet presAssocID="{26886B57-7F79-4220-8AA6-4C73B2BFE105}" presName="connector3" presStyleLbl="sibTrans2D1" presStyleIdx="2" presStyleCnt="3" custFlipHor="1" custScaleX="66598" custScaleY="85685" custLinFactNeighborX="22087" custLinFactNeighborY="-1064"/>
      <dgm:spPr/>
      <dgm:t>
        <a:bodyPr/>
        <a:lstStyle/>
        <a:p>
          <a:pPr rtl="1"/>
          <a:endParaRPr lang="he-IL"/>
        </a:p>
      </dgm:t>
    </dgm:pt>
  </dgm:ptLst>
  <dgm:cxnLst>
    <dgm:cxn modelId="{D5E3FF3C-4C61-471A-9461-15BF0AC4EB31}" type="presOf" srcId="{A3C97227-C9DF-47EC-973D-F5562B4F7226}" destId="{8C0D1EBC-9C60-492E-9C9B-7377779F034D}" srcOrd="1" destOrd="0" presId="urn:microsoft.com/office/officeart/2005/8/layout/gear1"/>
    <dgm:cxn modelId="{EB4B6494-74FE-404C-9DB1-25E21662783E}" srcId="{EF054507-F92C-4306-B718-DE41204649CD}" destId="{C153D2A2-6A58-42AD-A8B6-9239870F7A00}" srcOrd="0" destOrd="0" parTransId="{EA6646FC-97FF-4C57-826A-9E35FA43B70C}" sibTransId="{6EB2D6D8-9234-47B8-B183-423F6856C7BC}"/>
    <dgm:cxn modelId="{F7B94C66-ED2F-4D33-A10F-261FF1BEC75A}" type="presOf" srcId="{BB796382-51DC-4092-8D2C-09E84052A8B4}" destId="{3A637CF6-B427-4A6C-BE51-0F017D18138F}" srcOrd="0" destOrd="0" presId="urn:microsoft.com/office/officeart/2005/8/layout/gear1"/>
    <dgm:cxn modelId="{CCED8FF3-EBD7-48B7-855A-999C28C194E5}" type="presOf" srcId="{4DCD623B-EE02-44AE-BE9A-751B52BD1413}" destId="{A8C38FAC-93A9-4A35-A03B-2BAD82C126FD}" srcOrd="1" destOrd="0" presId="urn:microsoft.com/office/officeart/2005/8/layout/gear1"/>
    <dgm:cxn modelId="{2FED1828-15EF-4C95-9DF9-04438E2B4BA7}" type="presOf" srcId="{A3C97227-C9DF-47EC-973D-F5562B4F7226}" destId="{E9A8396B-BFA7-4C7D-9BFF-3F6926A4D763}" srcOrd="3" destOrd="0" presId="urn:microsoft.com/office/officeart/2005/8/layout/gear1"/>
    <dgm:cxn modelId="{174CB87F-A68F-47B7-86B0-F31192CA6CB5}" type="presOf" srcId="{4DCD623B-EE02-44AE-BE9A-751B52BD1413}" destId="{2C93E760-9A59-47DF-9C7D-1728A78C4B51}" srcOrd="2" destOrd="0" presId="urn:microsoft.com/office/officeart/2005/8/layout/gear1"/>
    <dgm:cxn modelId="{04C2490C-356C-434D-A057-72FB425743A7}" srcId="{EDEFC8E4-D366-41D8-B216-21AEFEDAE8FE}" destId="{4DCD623B-EE02-44AE-BE9A-751B52BD1413}" srcOrd="1" destOrd="0" parTransId="{11588C12-E149-446C-9B0C-23F7B9739C13}" sibTransId="{BB796382-51DC-4092-8D2C-09E84052A8B4}"/>
    <dgm:cxn modelId="{E53E5888-E461-4DF9-95E3-8585693DA688}" type="presOf" srcId="{C1BA81CF-0979-4C59-9D81-C56B13AEE525}" destId="{9664B36B-9580-4DF0-8C10-78C30F5B8881}" srcOrd="2" destOrd="0" presId="urn:microsoft.com/office/officeart/2005/8/layout/gear1"/>
    <dgm:cxn modelId="{A3592DBF-71B3-436B-9E76-6EC1B5C9D83B}" type="presOf" srcId="{8D78E996-6641-49E4-B251-41A9EF21D4B7}" destId="{E97B1A76-1F67-4014-8108-15B03100B106}" srcOrd="0" destOrd="0" presId="urn:microsoft.com/office/officeart/2005/8/layout/gear1"/>
    <dgm:cxn modelId="{EE46BC24-DE07-473F-8D28-F7DCF591A5C4}" srcId="{8B1D46AD-3677-4143-94E5-0DBA19772787}" destId="{D8774BA8-6459-4509-B59A-250E288C698B}" srcOrd="0" destOrd="0" parTransId="{81BAE3C2-B620-409A-8931-3657CB8E2696}" sibTransId="{2433F8FD-C2D6-422A-AA5C-3AFB64687EB8}"/>
    <dgm:cxn modelId="{D8ECD1E6-B833-4260-9A74-DE955B60EFB3}" srcId="{EDEFC8E4-D366-41D8-B216-21AEFEDAE8FE}" destId="{D676AA47-2C76-45E9-99A4-EF0A456051E0}" srcOrd="5" destOrd="0" parTransId="{8B915B5D-FD11-4C5E-B5BD-9FDD4F8D076E}" sibTransId="{5F4A8CD4-A293-4A1B-8E9B-F6A48EFA15D3}"/>
    <dgm:cxn modelId="{158CAE93-D541-4B74-A0AF-C3D2425E4FA5}" type="presOf" srcId="{C1BA81CF-0979-4C59-9D81-C56B13AEE525}" destId="{2093D1CD-75E6-426E-94A3-5D22BB99B67C}" srcOrd="0" destOrd="0" presId="urn:microsoft.com/office/officeart/2005/8/layout/gear1"/>
    <dgm:cxn modelId="{1F9A417E-ED21-4C2E-BBFD-E3BFAE1A740D}" srcId="{EDEFC8E4-D366-41D8-B216-21AEFEDAE8FE}" destId="{C4EEDB33-D9C6-4A8E-BB08-A9121EF0580E}" srcOrd="3" destOrd="0" parTransId="{9B5C2835-0E2D-4150-AD64-1761C8457177}" sibTransId="{9ED2B8AA-3B38-4785-B8EC-6331EF2D6760}"/>
    <dgm:cxn modelId="{21AA5981-863C-460B-B089-177D957F1731}" srcId="{EDEFC8E4-D366-41D8-B216-21AEFEDAE8FE}" destId="{A3C97227-C9DF-47EC-973D-F5562B4F7226}" srcOrd="2" destOrd="0" parTransId="{C1ADDF06-68B3-4999-9C29-AF2DA0C4C4A2}" sibTransId="{26886B57-7F79-4220-8AA6-4C73B2BFE105}"/>
    <dgm:cxn modelId="{F91ADCF5-7A77-4450-BACB-B2230E5049EE}" srcId="{C4EEDB33-D9C6-4A8E-BB08-A9121EF0580E}" destId="{EF054507-F92C-4306-B718-DE41204649CD}" srcOrd="0" destOrd="0" parTransId="{34E90BA8-C619-4D6A-9B8A-C0645CD7D849}" sibTransId="{3B0A66C8-7610-4DD6-946A-06DFD69ECF2B}"/>
    <dgm:cxn modelId="{5BE97AC2-D5B5-4DF8-AA6D-83F599781D17}" srcId="{EDEFC8E4-D366-41D8-B216-21AEFEDAE8FE}" destId="{C1BA81CF-0979-4C59-9D81-C56B13AEE525}" srcOrd="0" destOrd="0" parTransId="{51B25038-D95B-49A7-9575-082F75B1CAF9}" sibTransId="{8D78E996-6641-49E4-B251-41A9EF21D4B7}"/>
    <dgm:cxn modelId="{B7252073-59E3-4CA7-A428-0C79CC4DDB5F}" type="presOf" srcId="{A3C97227-C9DF-47EC-973D-F5562B4F7226}" destId="{AEC9DD32-14EE-46DC-938E-2D93EB8596B5}" srcOrd="0" destOrd="0" presId="urn:microsoft.com/office/officeart/2005/8/layout/gear1"/>
    <dgm:cxn modelId="{C827E44E-5A26-4000-B316-C6859AFAA2D4}" srcId="{EDEFC8E4-D366-41D8-B216-21AEFEDAE8FE}" destId="{8B1D46AD-3677-4143-94E5-0DBA19772787}" srcOrd="4" destOrd="0" parTransId="{6968A418-FF71-4E79-8D1F-FF907573700E}" sibTransId="{629F8723-51C7-4C3A-A7F0-0A2AEFC60281}"/>
    <dgm:cxn modelId="{8F77B9FE-F634-40CE-96FC-8F7AA232E6CA}" type="presOf" srcId="{4DCD623B-EE02-44AE-BE9A-751B52BD1413}" destId="{9638009C-552D-4774-9F4A-CDF89FF2D3E6}" srcOrd="0" destOrd="0" presId="urn:microsoft.com/office/officeart/2005/8/layout/gear1"/>
    <dgm:cxn modelId="{EE396FAA-3F5C-4AC2-92C1-9A0F7FBB8974}" type="presOf" srcId="{C1BA81CF-0979-4C59-9D81-C56B13AEE525}" destId="{0B60E53E-7646-4F11-AE8A-D762720D1247}" srcOrd="1" destOrd="0" presId="urn:microsoft.com/office/officeart/2005/8/layout/gear1"/>
    <dgm:cxn modelId="{48492385-46EB-44F7-9DD1-66BCC8B740C4}" type="presOf" srcId="{26886B57-7F79-4220-8AA6-4C73B2BFE105}" destId="{F7D93717-D44D-41C1-85C8-116C2B00B0C4}" srcOrd="0" destOrd="0" presId="urn:microsoft.com/office/officeart/2005/8/layout/gear1"/>
    <dgm:cxn modelId="{8510555B-D033-4E03-AA62-BDE9BD3F05C4}" type="presOf" srcId="{A3C97227-C9DF-47EC-973D-F5562B4F7226}" destId="{9005304C-B678-4113-B9CC-4F235C928C8D}" srcOrd="2" destOrd="0" presId="urn:microsoft.com/office/officeart/2005/8/layout/gear1"/>
    <dgm:cxn modelId="{20AB5629-9022-4965-87D2-9876358B083E}" type="presOf" srcId="{EDEFC8E4-D366-41D8-B216-21AEFEDAE8FE}" destId="{4983CA0E-8CD4-4EF8-AEB9-6C55F5F18DA2}" srcOrd="0" destOrd="0" presId="urn:microsoft.com/office/officeart/2005/8/layout/gear1"/>
    <dgm:cxn modelId="{7E6B0F00-A4E3-436C-8E95-BBB8437EB3BB}" type="presParOf" srcId="{4983CA0E-8CD4-4EF8-AEB9-6C55F5F18DA2}" destId="{2093D1CD-75E6-426E-94A3-5D22BB99B67C}" srcOrd="0" destOrd="0" presId="urn:microsoft.com/office/officeart/2005/8/layout/gear1"/>
    <dgm:cxn modelId="{8EC26AD4-01CE-44E4-9C16-0AC258EEFFAF}" type="presParOf" srcId="{4983CA0E-8CD4-4EF8-AEB9-6C55F5F18DA2}" destId="{0B60E53E-7646-4F11-AE8A-D762720D1247}" srcOrd="1" destOrd="0" presId="urn:microsoft.com/office/officeart/2005/8/layout/gear1"/>
    <dgm:cxn modelId="{D1A419B9-F0D4-45E9-A1F1-C7B96CAB21BC}" type="presParOf" srcId="{4983CA0E-8CD4-4EF8-AEB9-6C55F5F18DA2}" destId="{9664B36B-9580-4DF0-8C10-78C30F5B8881}" srcOrd="2" destOrd="0" presId="urn:microsoft.com/office/officeart/2005/8/layout/gear1"/>
    <dgm:cxn modelId="{6BF9512A-A387-4708-8A23-624040994AE9}" type="presParOf" srcId="{4983CA0E-8CD4-4EF8-AEB9-6C55F5F18DA2}" destId="{9638009C-552D-4774-9F4A-CDF89FF2D3E6}" srcOrd="3" destOrd="0" presId="urn:microsoft.com/office/officeart/2005/8/layout/gear1"/>
    <dgm:cxn modelId="{9173E559-4D70-4D42-B655-AA955F3F4818}" type="presParOf" srcId="{4983CA0E-8CD4-4EF8-AEB9-6C55F5F18DA2}" destId="{A8C38FAC-93A9-4A35-A03B-2BAD82C126FD}" srcOrd="4" destOrd="0" presId="urn:microsoft.com/office/officeart/2005/8/layout/gear1"/>
    <dgm:cxn modelId="{FC1A8918-6601-461A-9FE3-8DDE0B4ABCAF}" type="presParOf" srcId="{4983CA0E-8CD4-4EF8-AEB9-6C55F5F18DA2}" destId="{2C93E760-9A59-47DF-9C7D-1728A78C4B51}" srcOrd="5" destOrd="0" presId="urn:microsoft.com/office/officeart/2005/8/layout/gear1"/>
    <dgm:cxn modelId="{E1F9A17F-27DD-46A9-BF01-09984A93F67D}" type="presParOf" srcId="{4983CA0E-8CD4-4EF8-AEB9-6C55F5F18DA2}" destId="{AEC9DD32-14EE-46DC-938E-2D93EB8596B5}" srcOrd="6" destOrd="0" presId="urn:microsoft.com/office/officeart/2005/8/layout/gear1"/>
    <dgm:cxn modelId="{507DD193-13F7-4BFF-94C0-80771D620B3D}" type="presParOf" srcId="{4983CA0E-8CD4-4EF8-AEB9-6C55F5F18DA2}" destId="{8C0D1EBC-9C60-492E-9C9B-7377779F034D}" srcOrd="7" destOrd="0" presId="urn:microsoft.com/office/officeart/2005/8/layout/gear1"/>
    <dgm:cxn modelId="{9DBA7034-893B-4D86-B83C-0BB28EA738AB}" type="presParOf" srcId="{4983CA0E-8CD4-4EF8-AEB9-6C55F5F18DA2}" destId="{9005304C-B678-4113-B9CC-4F235C928C8D}" srcOrd="8" destOrd="0" presId="urn:microsoft.com/office/officeart/2005/8/layout/gear1"/>
    <dgm:cxn modelId="{8CD46AD5-A38E-441A-9D97-271B62D1BBA3}" type="presParOf" srcId="{4983CA0E-8CD4-4EF8-AEB9-6C55F5F18DA2}" destId="{E9A8396B-BFA7-4C7D-9BFF-3F6926A4D763}" srcOrd="9" destOrd="0" presId="urn:microsoft.com/office/officeart/2005/8/layout/gear1"/>
    <dgm:cxn modelId="{1EA6C215-4C8B-4789-84DF-25B5FE81BF2A}" type="presParOf" srcId="{4983CA0E-8CD4-4EF8-AEB9-6C55F5F18DA2}" destId="{E97B1A76-1F67-4014-8108-15B03100B106}" srcOrd="10" destOrd="0" presId="urn:microsoft.com/office/officeart/2005/8/layout/gear1"/>
    <dgm:cxn modelId="{CCBA9457-3E95-40D3-9103-4B34C770D4ED}" type="presParOf" srcId="{4983CA0E-8CD4-4EF8-AEB9-6C55F5F18DA2}" destId="{3A637CF6-B427-4A6C-BE51-0F017D18138F}" srcOrd="11" destOrd="0" presId="urn:microsoft.com/office/officeart/2005/8/layout/gear1"/>
    <dgm:cxn modelId="{8F6BCDB6-6447-4C96-BBEC-1113F0450186}" type="presParOf" srcId="{4983CA0E-8CD4-4EF8-AEB9-6C55F5F18DA2}" destId="{F7D93717-D44D-41C1-85C8-116C2B00B0C4}" srcOrd="12" destOrd="0" presId="urn:microsoft.com/office/officeart/2005/8/layout/gear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75336BD8-9CA7-4B7E-8275-AA1ACFCEEBF7}" type="doc">
      <dgm:prSet loTypeId="urn:microsoft.com/office/officeart/2005/8/layout/bList2" loCatId="list" qsTypeId="urn:microsoft.com/office/officeart/2005/8/quickstyle/simple1" qsCatId="simple" csTypeId="urn:microsoft.com/office/officeart/2005/8/colors/colorful3" csCatId="colorful" phldr="1"/>
      <dgm:spPr/>
    </dgm:pt>
    <dgm:pt modelId="{FA757934-74C1-4274-9FFA-FE0D7EA72902}">
      <dgm:prSet phldrT="[טקסט]"/>
      <dgm:spPr/>
      <dgm:t>
        <a:bodyPr/>
        <a:lstStyle/>
        <a:p>
          <a:pPr rtl="1"/>
          <a:r>
            <a:rPr lang="he-IL" dirty="0" smtClean="0">
              <a:latin typeface="David" panose="020E0502060401010101" pitchFamily="34" charset="-79"/>
              <a:cs typeface="David" panose="020E0502060401010101" pitchFamily="34" charset="-79"/>
            </a:rPr>
            <a:t>בית חם </a:t>
          </a:r>
          <a:endParaRPr lang="he-IL" dirty="0">
            <a:latin typeface="David" panose="020E0502060401010101" pitchFamily="34" charset="-79"/>
            <a:cs typeface="David" panose="020E0502060401010101" pitchFamily="34" charset="-79"/>
          </a:endParaRPr>
        </a:p>
      </dgm:t>
    </dgm:pt>
    <dgm:pt modelId="{0D9DD000-E55A-4E21-B5F6-C9452EB92DCC}" type="parTrans" cxnId="{2A4D9EBD-E413-4411-8B81-939BA408D0F6}">
      <dgm:prSet/>
      <dgm:spPr/>
      <dgm:t>
        <a:bodyPr/>
        <a:lstStyle/>
        <a:p>
          <a:pPr rtl="1"/>
          <a:endParaRPr lang="he-IL">
            <a:latin typeface="David" panose="020E0502060401010101" pitchFamily="34" charset="-79"/>
            <a:cs typeface="David" panose="020E0502060401010101" pitchFamily="34" charset="-79"/>
          </a:endParaRPr>
        </a:p>
      </dgm:t>
    </dgm:pt>
    <dgm:pt modelId="{B6CF1BBF-D3EC-463A-8E5E-E8F0AE46DE7F}" type="sibTrans" cxnId="{2A4D9EBD-E413-4411-8B81-939BA408D0F6}">
      <dgm:prSet/>
      <dgm:spPr/>
      <dgm:t>
        <a:bodyPr/>
        <a:lstStyle/>
        <a:p>
          <a:pPr rtl="1"/>
          <a:endParaRPr lang="he-IL">
            <a:latin typeface="David" panose="020E0502060401010101" pitchFamily="34" charset="-79"/>
            <a:cs typeface="David" panose="020E0502060401010101" pitchFamily="34" charset="-79"/>
          </a:endParaRPr>
        </a:p>
      </dgm:t>
    </dgm:pt>
    <dgm:pt modelId="{DD7ABFE2-53C0-4BA1-9F14-FF12D676A577}">
      <dgm:prSet phldrT="[טקסט]"/>
      <dgm:spPr/>
      <dgm:t>
        <a:bodyPr/>
        <a:lstStyle/>
        <a:p>
          <a:pPr rtl="1"/>
          <a:r>
            <a:rPr lang="he-IL" dirty="0" smtClean="0">
              <a:latin typeface="David" panose="020E0502060401010101" pitchFamily="34" charset="-79"/>
              <a:cs typeface="David" panose="020E0502060401010101" pitchFamily="34" charset="-79"/>
            </a:rPr>
            <a:t>מטרה </a:t>
          </a:r>
          <a:endParaRPr lang="he-IL" dirty="0">
            <a:latin typeface="David" panose="020E0502060401010101" pitchFamily="34" charset="-79"/>
            <a:cs typeface="David" panose="020E0502060401010101" pitchFamily="34" charset="-79"/>
          </a:endParaRPr>
        </a:p>
      </dgm:t>
    </dgm:pt>
    <dgm:pt modelId="{BCC46E72-E0B8-442B-BA05-FC2664225F52}" type="parTrans" cxnId="{C135CE15-1080-488A-89C9-A863248FA884}">
      <dgm:prSet/>
      <dgm:spPr/>
      <dgm:t>
        <a:bodyPr/>
        <a:lstStyle/>
        <a:p>
          <a:pPr rtl="1"/>
          <a:endParaRPr lang="he-IL">
            <a:latin typeface="David" panose="020E0502060401010101" pitchFamily="34" charset="-79"/>
            <a:cs typeface="David" panose="020E0502060401010101" pitchFamily="34" charset="-79"/>
          </a:endParaRPr>
        </a:p>
      </dgm:t>
    </dgm:pt>
    <dgm:pt modelId="{C33FDBA9-33A2-48BE-A234-B052A0C31F0C}" type="sibTrans" cxnId="{C135CE15-1080-488A-89C9-A863248FA884}">
      <dgm:prSet/>
      <dgm:spPr/>
      <dgm:t>
        <a:bodyPr/>
        <a:lstStyle/>
        <a:p>
          <a:pPr rtl="1"/>
          <a:endParaRPr lang="he-IL">
            <a:latin typeface="David" panose="020E0502060401010101" pitchFamily="34" charset="-79"/>
            <a:cs typeface="David" panose="020E0502060401010101" pitchFamily="34" charset="-79"/>
          </a:endParaRPr>
        </a:p>
      </dgm:t>
    </dgm:pt>
    <dgm:pt modelId="{6958BB8C-C174-42CE-B198-5D63F726D897}">
      <dgm:prSet phldrT="[טקסט]"/>
      <dgm:spPr/>
      <dgm:t>
        <a:bodyPr/>
        <a:lstStyle/>
        <a:p>
          <a:pPr rtl="1"/>
          <a:r>
            <a:rPr lang="he-IL" dirty="0" smtClean="0">
              <a:latin typeface="David" panose="020E0502060401010101" pitchFamily="34" charset="-79"/>
              <a:cs typeface="David" panose="020E0502060401010101" pitchFamily="34" charset="-79"/>
            </a:rPr>
            <a:t>מיקום </a:t>
          </a:r>
          <a:endParaRPr lang="he-IL" dirty="0">
            <a:latin typeface="David" panose="020E0502060401010101" pitchFamily="34" charset="-79"/>
            <a:cs typeface="David" panose="020E0502060401010101" pitchFamily="34" charset="-79"/>
          </a:endParaRPr>
        </a:p>
      </dgm:t>
    </dgm:pt>
    <dgm:pt modelId="{E67A6876-8CC9-48AA-A699-EAE69B49D22F}" type="parTrans" cxnId="{F19BC99E-3502-49CE-9BDA-62BC80DA61F5}">
      <dgm:prSet/>
      <dgm:spPr/>
      <dgm:t>
        <a:bodyPr/>
        <a:lstStyle/>
        <a:p>
          <a:pPr rtl="1"/>
          <a:endParaRPr lang="he-IL">
            <a:latin typeface="David" panose="020E0502060401010101" pitchFamily="34" charset="-79"/>
            <a:cs typeface="David" panose="020E0502060401010101" pitchFamily="34" charset="-79"/>
          </a:endParaRPr>
        </a:p>
      </dgm:t>
    </dgm:pt>
    <dgm:pt modelId="{75C5EFA9-FF07-4924-A1C5-F7A9B68BB292}" type="sibTrans" cxnId="{F19BC99E-3502-49CE-9BDA-62BC80DA61F5}">
      <dgm:prSet/>
      <dgm:spPr/>
      <dgm:t>
        <a:bodyPr/>
        <a:lstStyle/>
        <a:p>
          <a:pPr rtl="1"/>
          <a:endParaRPr lang="he-IL">
            <a:latin typeface="David" panose="020E0502060401010101" pitchFamily="34" charset="-79"/>
            <a:cs typeface="David" panose="020E0502060401010101" pitchFamily="34" charset="-79"/>
          </a:endParaRPr>
        </a:p>
      </dgm:t>
    </dgm:pt>
    <dgm:pt modelId="{77F22208-8297-45E2-9011-30597B33FA93}">
      <dgm:prSet custT="1"/>
      <dgm:spPr/>
      <dgm:t>
        <a:bodyPr/>
        <a:lstStyle/>
        <a:p>
          <a:pPr rtl="1"/>
          <a:r>
            <a:rPr lang="he-IL" sz="2000" b="1" dirty="0" smtClean="0">
              <a:latin typeface="David" panose="020E0502060401010101" pitchFamily="34" charset="-79"/>
              <a:cs typeface="David" panose="020E0502060401010101" pitchFamily="34" charset="-79"/>
            </a:rPr>
            <a:t>מסגרת  טיפול ותמיכה לנערות בגילאי  13-18 שנים בשעות אחה"צ הנותנת מענה לנערות שהיו בטיפול עו"ס הנערות באמצעות עבודה טיפולית חווייתית, וקבוצתית.</a:t>
          </a:r>
          <a:endParaRPr lang="he-IL" sz="2000" b="1" dirty="0">
            <a:latin typeface="David" panose="020E0502060401010101" pitchFamily="34" charset="-79"/>
            <a:cs typeface="David" panose="020E0502060401010101" pitchFamily="34" charset="-79"/>
          </a:endParaRPr>
        </a:p>
      </dgm:t>
    </dgm:pt>
    <dgm:pt modelId="{2BFD00E8-3472-4B08-A54F-95522E34D38A}" type="parTrans" cxnId="{1C641ADD-803C-4043-A783-66862082D188}">
      <dgm:prSet/>
      <dgm:spPr/>
      <dgm:t>
        <a:bodyPr/>
        <a:lstStyle/>
        <a:p>
          <a:pPr rtl="1"/>
          <a:endParaRPr lang="he-IL">
            <a:latin typeface="David" panose="020E0502060401010101" pitchFamily="34" charset="-79"/>
            <a:cs typeface="David" panose="020E0502060401010101" pitchFamily="34" charset="-79"/>
          </a:endParaRPr>
        </a:p>
      </dgm:t>
    </dgm:pt>
    <dgm:pt modelId="{80108328-B966-4650-8DB6-AACC89B24C61}" type="sibTrans" cxnId="{1C641ADD-803C-4043-A783-66862082D188}">
      <dgm:prSet/>
      <dgm:spPr/>
      <dgm:t>
        <a:bodyPr/>
        <a:lstStyle/>
        <a:p>
          <a:pPr rtl="1"/>
          <a:endParaRPr lang="he-IL">
            <a:latin typeface="David" panose="020E0502060401010101" pitchFamily="34" charset="-79"/>
            <a:cs typeface="David" panose="020E0502060401010101" pitchFamily="34" charset="-79"/>
          </a:endParaRPr>
        </a:p>
      </dgm:t>
    </dgm:pt>
    <dgm:pt modelId="{A96BF3FC-9C90-4B1E-9F33-209CA92528FF}">
      <dgm:prSet/>
      <dgm:spPr/>
      <dgm:t>
        <a:bodyPr/>
        <a:lstStyle/>
        <a:p>
          <a:pPr rtl="1"/>
          <a:endParaRPr lang="he-IL" sz="1700" dirty="0">
            <a:latin typeface="David" panose="020E0502060401010101" pitchFamily="34" charset="-79"/>
            <a:cs typeface="David" panose="020E0502060401010101" pitchFamily="34" charset="-79"/>
          </a:endParaRPr>
        </a:p>
      </dgm:t>
    </dgm:pt>
    <dgm:pt modelId="{35942488-EDDC-4789-A15C-FE36955B74AB}" type="parTrans" cxnId="{863FA3F9-8865-4549-9FED-2837EA2FBDEE}">
      <dgm:prSet/>
      <dgm:spPr/>
      <dgm:t>
        <a:bodyPr/>
        <a:lstStyle/>
        <a:p>
          <a:pPr rtl="1"/>
          <a:endParaRPr lang="he-IL">
            <a:latin typeface="David" panose="020E0502060401010101" pitchFamily="34" charset="-79"/>
            <a:cs typeface="David" panose="020E0502060401010101" pitchFamily="34" charset="-79"/>
          </a:endParaRPr>
        </a:p>
      </dgm:t>
    </dgm:pt>
    <dgm:pt modelId="{72BC937C-C9B5-4233-A3DE-537B7559BB4C}" type="sibTrans" cxnId="{863FA3F9-8865-4549-9FED-2837EA2FBDEE}">
      <dgm:prSet/>
      <dgm:spPr/>
      <dgm:t>
        <a:bodyPr/>
        <a:lstStyle/>
        <a:p>
          <a:pPr rtl="1"/>
          <a:endParaRPr lang="he-IL">
            <a:latin typeface="David" panose="020E0502060401010101" pitchFamily="34" charset="-79"/>
            <a:cs typeface="David" panose="020E0502060401010101" pitchFamily="34" charset="-79"/>
          </a:endParaRPr>
        </a:p>
      </dgm:t>
    </dgm:pt>
    <dgm:pt modelId="{A441573B-5A57-409D-BC08-95D8D8493FA8}">
      <dgm:prSet custT="1"/>
      <dgm:spPr/>
      <dgm:t>
        <a:bodyPr/>
        <a:lstStyle/>
        <a:p>
          <a:pPr rtl="1"/>
          <a:r>
            <a:rPr lang="he-IL" sz="2000" b="1" dirty="0" smtClean="0">
              <a:latin typeface="David" panose="020E0502060401010101" pitchFamily="34" charset="-79"/>
              <a:cs typeface="David" panose="020E0502060401010101" pitchFamily="34" charset="-79"/>
            </a:rPr>
            <a:t>העבודה ניתנת ע"י צוות הבית החם ועו"ס הנערות במחלקה, תוך מתן דגש על עבודה משותפת  בנושא יחסים הורים-נערות.</a:t>
          </a:r>
          <a:r>
            <a:rPr lang="he-IL" sz="1700" dirty="0" smtClean="0">
              <a:latin typeface="David" panose="020E0502060401010101" pitchFamily="34" charset="-79"/>
              <a:cs typeface="David" panose="020E0502060401010101" pitchFamily="34" charset="-79"/>
            </a:rPr>
            <a:t/>
          </a:r>
          <a:br>
            <a:rPr lang="he-IL" sz="1700" dirty="0" smtClean="0">
              <a:latin typeface="David" panose="020E0502060401010101" pitchFamily="34" charset="-79"/>
              <a:cs typeface="David" panose="020E0502060401010101" pitchFamily="34" charset="-79"/>
            </a:rPr>
          </a:br>
          <a:endParaRPr lang="he-IL" sz="1700" dirty="0">
            <a:latin typeface="David" panose="020E0502060401010101" pitchFamily="34" charset="-79"/>
            <a:cs typeface="David" panose="020E0502060401010101" pitchFamily="34" charset="-79"/>
          </a:endParaRPr>
        </a:p>
      </dgm:t>
    </dgm:pt>
    <dgm:pt modelId="{CB0956BE-87F8-4C87-BE95-5523EECC4348}" type="parTrans" cxnId="{E220E234-514A-469D-ABA5-F162E441E2B5}">
      <dgm:prSet/>
      <dgm:spPr/>
      <dgm:t>
        <a:bodyPr/>
        <a:lstStyle/>
        <a:p>
          <a:pPr rtl="1"/>
          <a:endParaRPr lang="he-IL">
            <a:latin typeface="David" panose="020E0502060401010101" pitchFamily="34" charset="-79"/>
            <a:cs typeface="David" panose="020E0502060401010101" pitchFamily="34" charset="-79"/>
          </a:endParaRPr>
        </a:p>
      </dgm:t>
    </dgm:pt>
    <dgm:pt modelId="{0FAF3EF9-3E67-465C-8EC3-D1DD97521D89}" type="sibTrans" cxnId="{E220E234-514A-469D-ABA5-F162E441E2B5}">
      <dgm:prSet/>
      <dgm:spPr/>
      <dgm:t>
        <a:bodyPr/>
        <a:lstStyle/>
        <a:p>
          <a:pPr rtl="1"/>
          <a:endParaRPr lang="he-IL">
            <a:latin typeface="David" panose="020E0502060401010101" pitchFamily="34" charset="-79"/>
            <a:cs typeface="David" panose="020E0502060401010101" pitchFamily="34" charset="-79"/>
          </a:endParaRPr>
        </a:p>
      </dgm:t>
    </dgm:pt>
    <dgm:pt modelId="{87DFA0F9-A7EF-4125-B9EB-FF35DA856550}">
      <dgm:prSet/>
      <dgm:spPr/>
      <dgm:t>
        <a:bodyPr/>
        <a:lstStyle/>
        <a:p>
          <a:pPr rtl="1"/>
          <a:endParaRPr lang="he-IL" sz="1700" dirty="0">
            <a:latin typeface="David" panose="020E0502060401010101" pitchFamily="34" charset="-79"/>
            <a:cs typeface="David" panose="020E0502060401010101" pitchFamily="34" charset="-79"/>
          </a:endParaRPr>
        </a:p>
      </dgm:t>
    </dgm:pt>
    <dgm:pt modelId="{96B0CA8E-F833-4166-8EE3-A535FE635E32}" type="parTrans" cxnId="{ECC36CB3-DB28-4F01-8A38-BC1B6526EBAE}">
      <dgm:prSet/>
      <dgm:spPr/>
      <dgm:t>
        <a:bodyPr/>
        <a:lstStyle/>
        <a:p>
          <a:pPr rtl="1"/>
          <a:endParaRPr lang="he-IL">
            <a:latin typeface="David" panose="020E0502060401010101" pitchFamily="34" charset="-79"/>
            <a:cs typeface="David" panose="020E0502060401010101" pitchFamily="34" charset="-79"/>
          </a:endParaRPr>
        </a:p>
      </dgm:t>
    </dgm:pt>
    <dgm:pt modelId="{1FFDAF2A-F0A5-4382-9FB3-1C3D170CEE1E}" type="sibTrans" cxnId="{ECC36CB3-DB28-4F01-8A38-BC1B6526EBAE}">
      <dgm:prSet/>
      <dgm:spPr/>
      <dgm:t>
        <a:bodyPr/>
        <a:lstStyle/>
        <a:p>
          <a:pPr rtl="1"/>
          <a:endParaRPr lang="he-IL">
            <a:latin typeface="David" panose="020E0502060401010101" pitchFamily="34" charset="-79"/>
            <a:cs typeface="David" panose="020E0502060401010101" pitchFamily="34" charset="-79"/>
          </a:endParaRPr>
        </a:p>
      </dgm:t>
    </dgm:pt>
    <dgm:pt modelId="{B8E08CD6-B424-4CB7-8499-120482C747AD}">
      <dgm:prSet custT="1"/>
      <dgm:spPr/>
      <dgm:t>
        <a:bodyPr/>
        <a:lstStyle/>
        <a:p>
          <a:pPr rtl="1"/>
          <a:r>
            <a:rPr lang="he-IL" sz="2000" b="1" dirty="0" smtClean="0">
              <a:latin typeface="David" panose="020E0502060401010101" pitchFamily="34" charset="-79"/>
              <a:cs typeface="David" panose="020E0502060401010101" pitchFamily="34" charset="-79"/>
            </a:rPr>
            <a:t>המועצה מפעילה בית חם אחד אשר מכיל 15 נערות משני הישובים </a:t>
          </a:r>
          <a:r>
            <a:rPr lang="he-IL" sz="2000" b="1" dirty="0" err="1" smtClean="0">
              <a:latin typeface="David" panose="020E0502060401010101" pitchFamily="34" charset="-79"/>
              <a:cs typeface="David" panose="020E0502060401010101" pitchFamily="34" charset="-79"/>
            </a:rPr>
            <a:t>מושירפה</a:t>
          </a:r>
          <a:r>
            <a:rPr lang="he-IL" sz="2000" b="1" dirty="0" smtClean="0">
              <a:latin typeface="David" panose="020E0502060401010101" pitchFamily="34" charset="-79"/>
              <a:cs typeface="David" panose="020E0502060401010101" pitchFamily="34" charset="-79"/>
            </a:rPr>
            <a:t> </a:t>
          </a:r>
          <a:r>
            <a:rPr lang="he-IL" sz="2000" b="1" dirty="0" err="1" smtClean="0">
              <a:latin typeface="David" panose="020E0502060401010101" pitchFamily="34" charset="-79"/>
              <a:cs typeface="David" panose="020E0502060401010101" pitchFamily="34" charset="-79"/>
            </a:rPr>
            <a:t>ומוסמוס</a:t>
          </a:r>
          <a:r>
            <a:rPr lang="he-IL" sz="2000" b="1" dirty="0" smtClean="0">
              <a:latin typeface="David" panose="020E0502060401010101" pitchFamily="34" charset="-79"/>
              <a:cs typeface="David" panose="020E0502060401010101" pitchFamily="34" charset="-79"/>
            </a:rPr>
            <a:t>. </a:t>
          </a:r>
          <a:endParaRPr lang="he-IL" sz="2000" b="1" dirty="0">
            <a:latin typeface="David" panose="020E0502060401010101" pitchFamily="34" charset="-79"/>
            <a:cs typeface="David" panose="020E0502060401010101" pitchFamily="34" charset="-79"/>
          </a:endParaRPr>
        </a:p>
      </dgm:t>
    </dgm:pt>
    <dgm:pt modelId="{C5142971-9D78-4EE6-BB99-39222F53620F}" type="parTrans" cxnId="{6A8DBABB-B514-419A-A754-6C0265C981DC}">
      <dgm:prSet/>
      <dgm:spPr/>
      <dgm:t>
        <a:bodyPr/>
        <a:lstStyle/>
        <a:p>
          <a:pPr rtl="1"/>
          <a:endParaRPr lang="he-IL">
            <a:latin typeface="David" panose="020E0502060401010101" pitchFamily="34" charset="-79"/>
            <a:cs typeface="David" panose="020E0502060401010101" pitchFamily="34" charset="-79"/>
          </a:endParaRPr>
        </a:p>
      </dgm:t>
    </dgm:pt>
    <dgm:pt modelId="{FB15DE0D-9C34-4AE6-AE81-E9314CCB3D9E}" type="sibTrans" cxnId="{6A8DBABB-B514-419A-A754-6C0265C981DC}">
      <dgm:prSet/>
      <dgm:spPr/>
      <dgm:t>
        <a:bodyPr/>
        <a:lstStyle/>
        <a:p>
          <a:pPr rtl="1"/>
          <a:endParaRPr lang="he-IL">
            <a:latin typeface="David" panose="020E0502060401010101" pitchFamily="34" charset="-79"/>
            <a:cs typeface="David" panose="020E0502060401010101" pitchFamily="34" charset="-79"/>
          </a:endParaRPr>
        </a:p>
      </dgm:t>
    </dgm:pt>
    <dgm:pt modelId="{7900D50F-2BF2-4428-8953-8D97CC2E67F2}" type="pres">
      <dgm:prSet presAssocID="{75336BD8-9CA7-4B7E-8275-AA1ACFCEEBF7}" presName="diagram" presStyleCnt="0">
        <dgm:presLayoutVars>
          <dgm:dir/>
          <dgm:animLvl val="lvl"/>
          <dgm:resizeHandles val="exact"/>
        </dgm:presLayoutVars>
      </dgm:prSet>
      <dgm:spPr/>
    </dgm:pt>
    <dgm:pt modelId="{C36508E6-8F29-4CBF-A4C7-08174CA893E9}" type="pres">
      <dgm:prSet presAssocID="{FA757934-74C1-4274-9FFA-FE0D7EA72902}" presName="compNode" presStyleCnt="0"/>
      <dgm:spPr/>
    </dgm:pt>
    <dgm:pt modelId="{4F2F0298-7058-4626-B5CD-03C6222CD069}" type="pres">
      <dgm:prSet presAssocID="{FA757934-74C1-4274-9FFA-FE0D7EA72902}" presName="childRect" presStyleLbl="bgAcc1" presStyleIdx="0" presStyleCnt="3" custScaleY="183047" custLinFactNeighborX="4217" custLinFactNeighborY="-28721">
        <dgm:presLayoutVars>
          <dgm:bulletEnabled val="1"/>
        </dgm:presLayoutVars>
      </dgm:prSet>
      <dgm:spPr/>
      <dgm:t>
        <a:bodyPr/>
        <a:lstStyle/>
        <a:p>
          <a:pPr rtl="1"/>
          <a:endParaRPr lang="he-IL"/>
        </a:p>
      </dgm:t>
    </dgm:pt>
    <dgm:pt modelId="{E448E219-5C5A-4BEF-8310-7C9DB02B1A2D}" type="pres">
      <dgm:prSet presAssocID="{FA757934-74C1-4274-9FFA-FE0D7EA72902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pPr rtl="1"/>
          <a:endParaRPr lang="he-IL"/>
        </a:p>
      </dgm:t>
    </dgm:pt>
    <dgm:pt modelId="{AED403E7-42B9-4268-BD14-7CCBA5D18441}" type="pres">
      <dgm:prSet presAssocID="{FA757934-74C1-4274-9FFA-FE0D7EA72902}" presName="parentRect" presStyleLbl="alignNode1" presStyleIdx="0" presStyleCnt="3"/>
      <dgm:spPr/>
      <dgm:t>
        <a:bodyPr/>
        <a:lstStyle/>
        <a:p>
          <a:pPr rtl="1"/>
          <a:endParaRPr lang="he-IL"/>
        </a:p>
      </dgm:t>
    </dgm:pt>
    <dgm:pt modelId="{9C5CAD63-3D6A-439A-A53D-B6F74280A73D}" type="pres">
      <dgm:prSet presAssocID="{FA757934-74C1-4274-9FFA-FE0D7EA72902}" presName="adorn" presStyleLbl="fgAccFollowNode1" presStyleIdx="0" presStyleCnt="3" custScaleX="162784" custScaleY="154591" custLinFactNeighborX="18508" custLinFactNeighborY="3969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</dgm:pt>
    <dgm:pt modelId="{B57A3201-1DBD-4FF9-8359-47313BD24DE0}" type="pres">
      <dgm:prSet presAssocID="{B6CF1BBF-D3EC-463A-8E5E-E8F0AE46DE7F}" presName="sibTrans" presStyleLbl="sibTrans2D1" presStyleIdx="0" presStyleCnt="0"/>
      <dgm:spPr/>
      <dgm:t>
        <a:bodyPr/>
        <a:lstStyle/>
        <a:p>
          <a:pPr rtl="1"/>
          <a:endParaRPr lang="he-IL"/>
        </a:p>
      </dgm:t>
    </dgm:pt>
    <dgm:pt modelId="{6D4AEB5A-89A6-4584-804B-82B5518775BA}" type="pres">
      <dgm:prSet presAssocID="{DD7ABFE2-53C0-4BA1-9F14-FF12D676A577}" presName="compNode" presStyleCnt="0"/>
      <dgm:spPr/>
    </dgm:pt>
    <dgm:pt modelId="{71A76C17-2CCC-4CD4-A1FA-C195E40C9028}" type="pres">
      <dgm:prSet presAssocID="{DD7ABFE2-53C0-4BA1-9F14-FF12D676A577}" presName="childRect" presStyleLbl="bgAcc1" presStyleIdx="1" presStyleCnt="3" custScaleY="189602" custLinFactNeighborX="4183" custLinFactNeighborY="-26613">
        <dgm:presLayoutVars>
          <dgm:bulletEnabled val="1"/>
        </dgm:presLayoutVars>
      </dgm:prSet>
      <dgm:spPr/>
      <dgm:t>
        <a:bodyPr/>
        <a:lstStyle/>
        <a:p>
          <a:pPr rtl="1"/>
          <a:endParaRPr lang="he-IL"/>
        </a:p>
      </dgm:t>
    </dgm:pt>
    <dgm:pt modelId="{EBA84D85-A54D-42D0-8F02-4111E1998925}" type="pres">
      <dgm:prSet presAssocID="{DD7ABFE2-53C0-4BA1-9F14-FF12D676A577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pPr rtl="1"/>
          <a:endParaRPr lang="he-IL"/>
        </a:p>
      </dgm:t>
    </dgm:pt>
    <dgm:pt modelId="{54116192-7870-4B4B-A0BB-324787ADD74C}" type="pres">
      <dgm:prSet presAssocID="{DD7ABFE2-53C0-4BA1-9F14-FF12D676A577}" presName="parentRect" presStyleLbl="alignNode1" presStyleIdx="1" presStyleCnt="3" custLinFactNeighborX="3708" custLinFactNeighborY="264"/>
      <dgm:spPr/>
      <dgm:t>
        <a:bodyPr/>
        <a:lstStyle/>
        <a:p>
          <a:pPr rtl="1"/>
          <a:endParaRPr lang="he-IL"/>
        </a:p>
      </dgm:t>
    </dgm:pt>
    <dgm:pt modelId="{40BBD62F-8EE3-4557-A592-F4273E369004}" type="pres">
      <dgm:prSet presAssocID="{DD7ABFE2-53C0-4BA1-9F14-FF12D676A577}" presName="adorn" presStyleLbl="fgAccFollowNode1" presStyleIdx="1" presStyleCnt="3" custScaleX="162912" custScaleY="167273" custLinFactNeighborX="2340" custLinFactNeighborY="-18100"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</dgm:pt>
    <dgm:pt modelId="{77EAFB60-84A8-444C-B1DF-AA57966A55A6}" type="pres">
      <dgm:prSet presAssocID="{C33FDBA9-33A2-48BE-A234-B052A0C31F0C}" presName="sibTrans" presStyleLbl="sibTrans2D1" presStyleIdx="0" presStyleCnt="0"/>
      <dgm:spPr/>
      <dgm:t>
        <a:bodyPr/>
        <a:lstStyle/>
        <a:p>
          <a:pPr rtl="1"/>
          <a:endParaRPr lang="he-IL"/>
        </a:p>
      </dgm:t>
    </dgm:pt>
    <dgm:pt modelId="{9D01F19D-E8B8-4E7A-BF83-B0A434E43982}" type="pres">
      <dgm:prSet presAssocID="{6958BB8C-C174-42CE-B198-5D63F726D897}" presName="compNode" presStyleCnt="0"/>
      <dgm:spPr/>
    </dgm:pt>
    <dgm:pt modelId="{DEA5BEF3-E0E1-4220-B8BB-DFCE49E67A97}" type="pres">
      <dgm:prSet presAssocID="{6958BB8C-C174-42CE-B198-5D63F726D897}" presName="childRect" presStyleLbl="bgAcc1" presStyleIdx="2" presStyleCnt="3" custScaleY="210156" custLinFactNeighborX="425" custLinFactNeighborY="-19499">
        <dgm:presLayoutVars>
          <dgm:bulletEnabled val="1"/>
        </dgm:presLayoutVars>
      </dgm:prSet>
      <dgm:spPr/>
      <dgm:t>
        <a:bodyPr/>
        <a:lstStyle/>
        <a:p>
          <a:pPr rtl="1"/>
          <a:endParaRPr lang="he-IL"/>
        </a:p>
      </dgm:t>
    </dgm:pt>
    <dgm:pt modelId="{9EB93D32-DECD-4A4F-B47D-96D514CBEAA6}" type="pres">
      <dgm:prSet presAssocID="{6958BB8C-C174-42CE-B198-5D63F726D897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pPr rtl="1"/>
          <a:endParaRPr lang="he-IL"/>
        </a:p>
      </dgm:t>
    </dgm:pt>
    <dgm:pt modelId="{10135258-D259-48EE-9699-67891989A46A}" type="pres">
      <dgm:prSet presAssocID="{6958BB8C-C174-42CE-B198-5D63F726D897}" presName="parentRect" presStyleLbl="alignNode1" presStyleIdx="2" presStyleCnt="3"/>
      <dgm:spPr/>
      <dgm:t>
        <a:bodyPr/>
        <a:lstStyle/>
        <a:p>
          <a:pPr rtl="1"/>
          <a:endParaRPr lang="he-IL"/>
        </a:p>
      </dgm:t>
    </dgm:pt>
    <dgm:pt modelId="{A1207751-99E6-446F-904F-22C053CD355E}" type="pres">
      <dgm:prSet presAssocID="{6958BB8C-C174-42CE-B198-5D63F726D897}" presName="adorn" presStyleLbl="fgAccFollowNode1" presStyleIdx="2" presStyleCnt="3" custScaleX="168111" custScaleY="179270"/>
      <dgm:spPr>
        <a:blipFill rotWithShape="1">
          <a:blip xmlns:r="http://schemas.openxmlformats.org/officeDocument/2006/relationships" r:embed="rId3"/>
          <a:stretch>
            <a:fillRect/>
          </a:stretch>
        </a:blipFill>
      </dgm:spPr>
    </dgm:pt>
  </dgm:ptLst>
  <dgm:cxnLst>
    <dgm:cxn modelId="{1C641ADD-803C-4043-A783-66862082D188}" srcId="{FA757934-74C1-4274-9FFA-FE0D7EA72902}" destId="{77F22208-8297-45E2-9011-30597B33FA93}" srcOrd="0" destOrd="0" parTransId="{2BFD00E8-3472-4B08-A54F-95522E34D38A}" sibTransId="{80108328-B966-4650-8DB6-AACC89B24C61}"/>
    <dgm:cxn modelId="{4BBBE6E4-1B2E-4AB5-97A6-0D1312B6CE65}" type="presOf" srcId="{DD7ABFE2-53C0-4BA1-9F14-FF12D676A577}" destId="{54116192-7870-4B4B-A0BB-324787ADD74C}" srcOrd="1" destOrd="0" presId="urn:microsoft.com/office/officeart/2005/8/layout/bList2"/>
    <dgm:cxn modelId="{6A8DBABB-B514-419A-A754-6C0265C981DC}" srcId="{6958BB8C-C174-42CE-B198-5D63F726D897}" destId="{B8E08CD6-B424-4CB7-8499-120482C747AD}" srcOrd="1" destOrd="0" parTransId="{C5142971-9D78-4EE6-BB99-39222F53620F}" sibTransId="{FB15DE0D-9C34-4AE6-AE81-E9314CCB3D9E}"/>
    <dgm:cxn modelId="{4FA67F8C-084A-4CE2-975B-0B6765D668A5}" type="presOf" srcId="{B6CF1BBF-D3EC-463A-8E5E-E8F0AE46DE7F}" destId="{B57A3201-1DBD-4FF9-8359-47313BD24DE0}" srcOrd="0" destOrd="0" presId="urn:microsoft.com/office/officeart/2005/8/layout/bList2"/>
    <dgm:cxn modelId="{208E47B3-A3F6-4630-803E-A3093249C6F9}" type="presOf" srcId="{77F22208-8297-45E2-9011-30597B33FA93}" destId="{4F2F0298-7058-4626-B5CD-03C6222CD069}" srcOrd="0" destOrd="0" presId="urn:microsoft.com/office/officeart/2005/8/layout/bList2"/>
    <dgm:cxn modelId="{863FA3F9-8865-4549-9FED-2837EA2FBDEE}" srcId="{FA757934-74C1-4274-9FFA-FE0D7EA72902}" destId="{A96BF3FC-9C90-4B1E-9F33-209CA92528FF}" srcOrd="1" destOrd="0" parTransId="{35942488-EDDC-4789-A15C-FE36955B74AB}" sibTransId="{72BC937C-C9B5-4233-A3DE-537B7559BB4C}"/>
    <dgm:cxn modelId="{2655B7D3-FA69-41AB-90A7-2439966D5128}" type="presOf" srcId="{A96BF3FC-9C90-4B1E-9F33-209CA92528FF}" destId="{4F2F0298-7058-4626-B5CD-03C6222CD069}" srcOrd="0" destOrd="1" presId="urn:microsoft.com/office/officeart/2005/8/layout/bList2"/>
    <dgm:cxn modelId="{648381F4-CC5A-46B3-AD28-558E09BC05D5}" type="presOf" srcId="{FA757934-74C1-4274-9FFA-FE0D7EA72902}" destId="{AED403E7-42B9-4268-BD14-7CCBA5D18441}" srcOrd="1" destOrd="0" presId="urn:microsoft.com/office/officeart/2005/8/layout/bList2"/>
    <dgm:cxn modelId="{FA38ABC2-3A29-478B-8E9F-55F2CA473479}" type="presOf" srcId="{FA757934-74C1-4274-9FFA-FE0D7EA72902}" destId="{E448E219-5C5A-4BEF-8310-7C9DB02B1A2D}" srcOrd="0" destOrd="0" presId="urn:microsoft.com/office/officeart/2005/8/layout/bList2"/>
    <dgm:cxn modelId="{ECC36CB3-DB28-4F01-8A38-BC1B6526EBAE}" srcId="{6958BB8C-C174-42CE-B198-5D63F726D897}" destId="{87DFA0F9-A7EF-4125-B9EB-FF35DA856550}" srcOrd="0" destOrd="0" parTransId="{96B0CA8E-F833-4166-8EE3-A535FE635E32}" sibTransId="{1FFDAF2A-F0A5-4382-9FB3-1C3D170CEE1E}"/>
    <dgm:cxn modelId="{2A4D9EBD-E413-4411-8B81-939BA408D0F6}" srcId="{75336BD8-9CA7-4B7E-8275-AA1ACFCEEBF7}" destId="{FA757934-74C1-4274-9FFA-FE0D7EA72902}" srcOrd="0" destOrd="0" parTransId="{0D9DD000-E55A-4E21-B5F6-C9452EB92DCC}" sibTransId="{B6CF1BBF-D3EC-463A-8E5E-E8F0AE46DE7F}"/>
    <dgm:cxn modelId="{0A3483EE-3078-434E-99A0-B0523FBC5AAC}" type="presOf" srcId="{6958BB8C-C174-42CE-B198-5D63F726D897}" destId="{9EB93D32-DECD-4A4F-B47D-96D514CBEAA6}" srcOrd="0" destOrd="0" presId="urn:microsoft.com/office/officeart/2005/8/layout/bList2"/>
    <dgm:cxn modelId="{127BE355-595E-487A-9DE8-A501FC2D5AB1}" type="presOf" srcId="{75336BD8-9CA7-4B7E-8275-AA1ACFCEEBF7}" destId="{7900D50F-2BF2-4428-8953-8D97CC2E67F2}" srcOrd="0" destOrd="0" presId="urn:microsoft.com/office/officeart/2005/8/layout/bList2"/>
    <dgm:cxn modelId="{B2DA5DF9-E5E6-4B34-ACFB-5D362184B555}" type="presOf" srcId="{87DFA0F9-A7EF-4125-B9EB-FF35DA856550}" destId="{DEA5BEF3-E0E1-4220-B8BB-DFCE49E67A97}" srcOrd="0" destOrd="0" presId="urn:microsoft.com/office/officeart/2005/8/layout/bList2"/>
    <dgm:cxn modelId="{E220E234-514A-469D-ABA5-F162E441E2B5}" srcId="{DD7ABFE2-53C0-4BA1-9F14-FF12D676A577}" destId="{A441573B-5A57-409D-BC08-95D8D8493FA8}" srcOrd="0" destOrd="0" parTransId="{CB0956BE-87F8-4C87-BE95-5523EECC4348}" sibTransId="{0FAF3EF9-3E67-465C-8EC3-D1DD97521D89}"/>
    <dgm:cxn modelId="{6EAD0812-2184-48B7-A591-D763826DBAB2}" type="presOf" srcId="{B8E08CD6-B424-4CB7-8499-120482C747AD}" destId="{DEA5BEF3-E0E1-4220-B8BB-DFCE49E67A97}" srcOrd="0" destOrd="1" presId="urn:microsoft.com/office/officeart/2005/8/layout/bList2"/>
    <dgm:cxn modelId="{3B0A3FCD-EC8F-4C1B-B8EB-7BC07F9BC639}" type="presOf" srcId="{DD7ABFE2-53C0-4BA1-9F14-FF12D676A577}" destId="{EBA84D85-A54D-42D0-8F02-4111E1998925}" srcOrd="0" destOrd="0" presId="urn:microsoft.com/office/officeart/2005/8/layout/bList2"/>
    <dgm:cxn modelId="{711A9A6F-F90E-4F7E-A5B8-2691CB3288D4}" type="presOf" srcId="{A441573B-5A57-409D-BC08-95D8D8493FA8}" destId="{71A76C17-2CCC-4CD4-A1FA-C195E40C9028}" srcOrd="0" destOrd="0" presId="urn:microsoft.com/office/officeart/2005/8/layout/bList2"/>
    <dgm:cxn modelId="{A549DC7F-A91F-4CA9-9875-9974A4D4426C}" type="presOf" srcId="{6958BB8C-C174-42CE-B198-5D63F726D897}" destId="{10135258-D259-48EE-9699-67891989A46A}" srcOrd="1" destOrd="0" presId="urn:microsoft.com/office/officeart/2005/8/layout/bList2"/>
    <dgm:cxn modelId="{2340520B-E546-49BA-B604-0AB42FD58D1D}" type="presOf" srcId="{C33FDBA9-33A2-48BE-A234-B052A0C31F0C}" destId="{77EAFB60-84A8-444C-B1DF-AA57966A55A6}" srcOrd="0" destOrd="0" presId="urn:microsoft.com/office/officeart/2005/8/layout/bList2"/>
    <dgm:cxn modelId="{F19BC99E-3502-49CE-9BDA-62BC80DA61F5}" srcId="{75336BD8-9CA7-4B7E-8275-AA1ACFCEEBF7}" destId="{6958BB8C-C174-42CE-B198-5D63F726D897}" srcOrd="2" destOrd="0" parTransId="{E67A6876-8CC9-48AA-A699-EAE69B49D22F}" sibTransId="{75C5EFA9-FF07-4924-A1C5-F7A9B68BB292}"/>
    <dgm:cxn modelId="{C135CE15-1080-488A-89C9-A863248FA884}" srcId="{75336BD8-9CA7-4B7E-8275-AA1ACFCEEBF7}" destId="{DD7ABFE2-53C0-4BA1-9F14-FF12D676A577}" srcOrd="1" destOrd="0" parTransId="{BCC46E72-E0B8-442B-BA05-FC2664225F52}" sibTransId="{C33FDBA9-33A2-48BE-A234-B052A0C31F0C}"/>
    <dgm:cxn modelId="{83A803F1-02B4-4CED-8188-F22C13E7C5BE}" type="presParOf" srcId="{7900D50F-2BF2-4428-8953-8D97CC2E67F2}" destId="{C36508E6-8F29-4CBF-A4C7-08174CA893E9}" srcOrd="0" destOrd="0" presId="urn:microsoft.com/office/officeart/2005/8/layout/bList2"/>
    <dgm:cxn modelId="{9ABDCA6C-A48A-4BD0-B1A2-A57A8D1DC8D6}" type="presParOf" srcId="{C36508E6-8F29-4CBF-A4C7-08174CA893E9}" destId="{4F2F0298-7058-4626-B5CD-03C6222CD069}" srcOrd="0" destOrd="0" presId="urn:microsoft.com/office/officeart/2005/8/layout/bList2"/>
    <dgm:cxn modelId="{CA8C7A71-6EEC-4AA7-B9B9-84E8F4CA5053}" type="presParOf" srcId="{C36508E6-8F29-4CBF-A4C7-08174CA893E9}" destId="{E448E219-5C5A-4BEF-8310-7C9DB02B1A2D}" srcOrd="1" destOrd="0" presId="urn:microsoft.com/office/officeart/2005/8/layout/bList2"/>
    <dgm:cxn modelId="{E19A319B-C040-48D2-9E66-FB70C20EAA5F}" type="presParOf" srcId="{C36508E6-8F29-4CBF-A4C7-08174CA893E9}" destId="{AED403E7-42B9-4268-BD14-7CCBA5D18441}" srcOrd="2" destOrd="0" presId="urn:microsoft.com/office/officeart/2005/8/layout/bList2"/>
    <dgm:cxn modelId="{D14758C1-92B6-49CA-9F26-3672A707726A}" type="presParOf" srcId="{C36508E6-8F29-4CBF-A4C7-08174CA893E9}" destId="{9C5CAD63-3D6A-439A-A53D-B6F74280A73D}" srcOrd="3" destOrd="0" presId="urn:microsoft.com/office/officeart/2005/8/layout/bList2"/>
    <dgm:cxn modelId="{FEFF9A84-A977-4D0E-9FA1-9EEC4B8BCCA2}" type="presParOf" srcId="{7900D50F-2BF2-4428-8953-8D97CC2E67F2}" destId="{B57A3201-1DBD-4FF9-8359-47313BD24DE0}" srcOrd="1" destOrd="0" presId="urn:microsoft.com/office/officeart/2005/8/layout/bList2"/>
    <dgm:cxn modelId="{73CD8CE0-F6AB-4F64-8CD1-AFCF1602E384}" type="presParOf" srcId="{7900D50F-2BF2-4428-8953-8D97CC2E67F2}" destId="{6D4AEB5A-89A6-4584-804B-82B5518775BA}" srcOrd="2" destOrd="0" presId="urn:microsoft.com/office/officeart/2005/8/layout/bList2"/>
    <dgm:cxn modelId="{E0014E02-E7E5-4271-993E-FD58CEAE3F8A}" type="presParOf" srcId="{6D4AEB5A-89A6-4584-804B-82B5518775BA}" destId="{71A76C17-2CCC-4CD4-A1FA-C195E40C9028}" srcOrd="0" destOrd="0" presId="urn:microsoft.com/office/officeart/2005/8/layout/bList2"/>
    <dgm:cxn modelId="{3B31DB49-C8A3-4191-823E-4A18218CF5F7}" type="presParOf" srcId="{6D4AEB5A-89A6-4584-804B-82B5518775BA}" destId="{EBA84D85-A54D-42D0-8F02-4111E1998925}" srcOrd="1" destOrd="0" presId="urn:microsoft.com/office/officeart/2005/8/layout/bList2"/>
    <dgm:cxn modelId="{1E89478E-1744-436A-88ED-EB22FF81AA35}" type="presParOf" srcId="{6D4AEB5A-89A6-4584-804B-82B5518775BA}" destId="{54116192-7870-4B4B-A0BB-324787ADD74C}" srcOrd="2" destOrd="0" presId="urn:microsoft.com/office/officeart/2005/8/layout/bList2"/>
    <dgm:cxn modelId="{5EA6C05A-5FCA-4B63-BA0F-BCC62A592783}" type="presParOf" srcId="{6D4AEB5A-89A6-4584-804B-82B5518775BA}" destId="{40BBD62F-8EE3-4557-A592-F4273E369004}" srcOrd="3" destOrd="0" presId="urn:microsoft.com/office/officeart/2005/8/layout/bList2"/>
    <dgm:cxn modelId="{51AC933C-45E3-4C76-893D-307F2241B06D}" type="presParOf" srcId="{7900D50F-2BF2-4428-8953-8D97CC2E67F2}" destId="{77EAFB60-84A8-444C-B1DF-AA57966A55A6}" srcOrd="3" destOrd="0" presId="urn:microsoft.com/office/officeart/2005/8/layout/bList2"/>
    <dgm:cxn modelId="{97C9E5C1-0A67-4125-865E-DE671824BA50}" type="presParOf" srcId="{7900D50F-2BF2-4428-8953-8D97CC2E67F2}" destId="{9D01F19D-E8B8-4E7A-BF83-B0A434E43982}" srcOrd="4" destOrd="0" presId="urn:microsoft.com/office/officeart/2005/8/layout/bList2"/>
    <dgm:cxn modelId="{40C76DE7-D7A3-4476-B559-771536B7F0C7}" type="presParOf" srcId="{9D01F19D-E8B8-4E7A-BF83-B0A434E43982}" destId="{DEA5BEF3-E0E1-4220-B8BB-DFCE49E67A97}" srcOrd="0" destOrd="0" presId="urn:microsoft.com/office/officeart/2005/8/layout/bList2"/>
    <dgm:cxn modelId="{018D6415-19C3-446A-AA4F-BD6E0F4C2CB5}" type="presParOf" srcId="{9D01F19D-E8B8-4E7A-BF83-B0A434E43982}" destId="{9EB93D32-DECD-4A4F-B47D-96D514CBEAA6}" srcOrd="1" destOrd="0" presId="urn:microsoft.com/office/officeart/2005/8/layout/bList2"/>
    <dgm:cxn modelId="{D03AB198-8D02-4596-B315-DD8087B53000}" type="presParOf" srcId="{9D01F19D-E8B8-4E7A-BF83-B0A434E43982}" destId="{10135258-D259-48EE-9699-67891989A46A}" srcOrd="2" destOrd="0" presId="urn:microsoft.com/office/officeart/2005/8/layout/bList2"/>
    <dgm:cxn modelId="{A8D1CE60-2D47-4B51-82D4-3A40992E2785}" type="presParOf" srcId="{9D01F19D-E8B8-4E7A-BF83-B0A434E43982}" destId="{A1207751-99E6-446F-904F-22C053CD355E}" srcOrd="3" destOrd="0" presId="urn:microsoft.com/office/officeart/2005/8/layout/b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84484456-7099-4D70-9C07-AA456FB494BC}" type="doc">
      <dgm:prSet loTypeId="urn:microsoft.com/office/officeart/2005/8/layout/pList2" loCatId="list" qsTypeId="urn:microsoft.com/office/officeart/2005/8/quickstyle/simple1" qsCatId="simple" csTypeId="urn:microsoft.com/office/officeart/2005/8/colors/accent1_2" csCatId="accent1" phldr="1"/>
      <dgm:spPr/>
    </dgm:pt>
    <dgm:pt modelId="{31720B8C-DAB4-4F48-B88D-8BCD56385071}">
      <dgm:prSet phldrT="[טקסט]"/>
      <dgm:spPr/>
      <dgm:t>
        <a:bodyPr/>
        <a:lstStyle/>
        <a:p>
          <a:pPr rtl="1"/>
          <a:r>
            <a:rPr lang="he-IL" dirty="0" smtClean="0">
              <a:solidFill>
                <a:schemeClr val="tx2">
                  <a:lumMod val="50000"/>
                </a:schemeClr>
              </a:solidFill>
              <a:latin typeface="David" panose="020E0502060401010101" pitchFamily="34" charset="-79"/>
              <a:cs typeface="David" panose="020E0502060401010101" pitchFamily="34" charset="-79"/>
            </a:rPr>
            <a:t>בית חם סאלם </a:t>
          </a:r>
        </a:p>
        <a:p>
          <a:pPr rtl="1"/>
          <a:r>
            <a:rPr lang="he-IL" dirty="0" smtClean="0">
              <a:latin typeface="David" panose="020E0502060401010101" pitchFamily="34" charset="-79"/>
              <a:cs typeface="David" panose="020E0502060401010101" pitchFamily="34" charset="-79"/>
            </a:rPr>
            <a:t>עו"ס </a:t>
          </a:r>
          <a:r>
            <a:rPr lang="he-IL" dirty="0" err="1" smtClean="0">
              <a:latin typeface="David" panose="020E0502060401010101" pitchFamily="34" charset="-79"/>
              <a:cs typeface="David" panose="020E0502060401010101" pitchFamily="34" charset="-79"/>
            </a:rPr>
            <a:t>חוסין</a:t>
          </a:r>
          <a:r>
            <a:rPr lang="he-IL" dirty="0" smtClean="0">
              <a:latin typeface="David" panose="020E0502060401010101" pitchFamily="34" charset="-79"/>
              <a:cs typeface="David" panose="020E0502060401010101" pitchFamily="34" charset="-79"/>
            </a:rPr>
            <a:t> </a:t>
          </a:r>
          <a:r>
            <a:rPr lang="he-IL" dirty="0" err="1" smtClean="0">
              <a:latin typeface="David" panose="020E0502060401010101" pitchFamily="34" charset="-79"/>
              <a:cs typeface="David" panose="020E0502060401010101" pitchFamily="34" charset="-79"/>
            </a:rPr>
            <a:t>אגבאריה</a:t>
          </a:r>
          <a:r>
            <a:rPr lang="he-IL" dirty="0" smtClean="0">
              <a:latin typeface="David" panose="020E0502060401010101" pitchFamily="34" charset="-79"/>
              <a:cs typeface="David" panose="020E0502060401010101" pitchFamily="34" charset="-79"/>
            </a:rPr>
            <a:t> </a:t>
          </a:r>
          <a:endParaRPr lang="he-IL" dirty="0">
            <a:latin typeface="David" panose="020E0502060401010101" pitchFamily="34" charset="-79"/>
            <a:cs typeface="David" panose="020E0502060401010101" pitchFamily="34" charset="-79"/>
          </a:endParaRPr>
        </a:p>
      </dgm:t>
    </dgm:pt>
    <dgm:pt modelId="{23093F9C-B574-4A81-A1E3-A66F8521E60F}" type="parTrans" cxnId="{8C0361E6-4C51-4141-9CE1-367067B9054E}">
      <dgm:prSet/>
      <dgm:spPr/>
      <dgm:t>
        <a:bodyPr/>
        <a:lstStyle/>
        <a:p>
          <a:pPr rtl="1"/>
          <a:endParaRPr lang="he-IL">
            <a:latin typeface="David" panose="020E0502060401010101" pitchFamily="34" charset="-79"/>
            <a:cs typeface="David" panose="020E0502060401010101" pitchFamily="34" charset="-79"/>
          </a:endParaRPr>
        </a:p>
      </dgm:t>
    </dgm:pt>
    <dgm:pt modelId="{D9AAEC47-BFFE-48CC-A3A4-B1B176B0C405}" type="sibTrans" cxnId="{8C0361E6-4C51-4141-9CE1-367067B9054E}">
      <dgm:prSet/>
      <dgm:spPr/>
      <dgm:t>
        <a:bodyPr/>
        <a:lstStyle/>
        <a:p>
          <a:pPr rtl="1"/>
          <a:endParaRPr lang="he-IL">
            <a:latin typeface="David" panose="020E0502060401010101" pitchFamily="34" charset="-79"/>
            <a:cs typeface="David" panose="020E0502060401010101" pitchFamily="34" charset="-79"/>
          </a:endParaRPr>
        </a:p>
      </dgm:t>
    </dgm:pt>
    <dgm:pt modelId="{F5CF1017-920D-40EE-9F2C-91ABBE1E2615}">
      <dgm:prSet phldrT="[טקסט]"/>
      <dgm:spPr/>
      <dgm:t>
        <a:bodyPr/>
        <a:lstStyle/>
        <a:p>
          <a:pPr rtl="1"/>
          <a:r>
            <a:rPr lang="he-IL" dirty="0" smtClean="0">
              <a:solidFill>
                <a:schemeClr val="tx2">
                  <a:lumMod val="50000"/>
                </a:schemeClr>
              </a:solidFill>
              <a:latin typeface="David" panose="020E0502060401010101" pitchFamily="34" charset="-79"/>
              <a:cs typeface="David" panose="020E0502060401010101" pitchFamily="34" charset="-79"/>
            </a:rPr>
            <a:t>בית חם </a:t>
          </a:r>
          <a:r>
            <a:rPr lang="he-IL" dirty="0" err="1" smtClean="0">
              <a:solidFill>
                <a:schemeClr val="tx2">
                  <a:lumMod val="50000"/>
                </a:schemeClr>
              </a:solidFill>
              <a:latin typeface="David" panose="020E0502060401010101" pitchFamily="34" charset="-79"/>
              <a:cs typeface="David" panose="020E0502060401010101" pitchFamily="34" charset="-79"/>
            </a:rPr>
            <a:t>מושירפה</a:t>
          </a:r>
          <a:r>
            <a:rPr lang="he-IL" dirty="0" smtClean="0">
              <a:solidFill>
                <a:schemeClr val="tx2">
                  <a:lumMod val="50000"/>
                </a:schemeClr>
              </a:solidFill>
              <a:latin typeface="David" panose="020E0502060401010101" pitchFamily="34" charset="-79"/>
              <a:cs typeface="David" panose="020E0502060401010101" pitchFamily="34" charset="-79"/>
            </a:rPr>
            <a:t> </a:t>
          </a:r>
        </a:p>
        <a:p>
          <a:pPr rtl="1"/>
          <a:r>
            <a:rPr lang="he-IL" dirty="0" smtClean="0">
              <a:latin typeface="David" panose="020E0502060401010101" pitchFamily="34" charset="-79"/>
              <a:cs typeface="David" panose="020E0502060401010101" pitchFamily="34" charset="-79"/>
            </a:rPr>
            <a:t>עו"ס מוחמד </a:t>
          </a:r>
          <a:r>
            <a:rPr lang="he-IL" dirty="0" err="1" smtClean="0">
              <a:latin typeface="David" panose="020E0502060401010101" pitchFamily="34" charset="-79"/>
              <a:cs typeface="David" panose="020E0502060401010101" pitchFamily="34" charset="-79"/>
            </a:rPr>
            <a:t>עתאמנה</a:t>
          </a:r>
          <a:r>
            <a:rPr lang="he-IL" dirty="0" smtClean="0">
              <a:latin typeface="David" panose="020E0502060401010101" pitchFamily="34" charset="-79"/>
              <a:cs typeface="David" panose="020E0502060401010101" pitchFamily="34" charset="-79"/>
            </a:rPr>
            <a:t> </a:t>
          </a:r>
          <a:endParaRPr lang="he-IL" dirty="0">
            <a:latin typeface="David" panose="020E0502060401010101" pitchFamily="34" charset="-79"/>
            <a:cs typeface="David" panose="020E0502060401010101" pitchFamily="34" charset="-79"/>
          </a:endParaRPr>
        </a:p>
      </dgm:t>
    </dgm:pt>
    <dgm:pt modelId="{6230EADE-7F80-44CC-A780-35517BD45A76}" type="parTrans" cxnId="{B8CB2ABE-1AE7-4C76-B524-A743F46C4877}">
      <dgm:prSet/>
      <dgm:spPr/>
      <dgm:t>
        <a:bodyPr/>
        <a:lstStyle/>
        <a:p>
          <a:pPr rtl="1"/>
          <a:endParaRPr lang="he-IL">
            <a:latin typeface="David" panose="020E0502060401010101" pitchFamily="34" charset="-79"/>
            <a:cs typeface="David" panose="020E0502060401010101" pitchFamily="34" charset="-79"/>
          </a:endParaRPr>
        </a:p>
      </dgm:t>
    </dgm:pt>
    <dgm:pt modelId="{432C0C00-1FE8-4252-87ED-21930F6082BB}" type="sibTrans" cxnId="{B8CB2ABE-1AE7-4C76-B524-A743F46C4877}">
      <dgm:prSet/>
      <dgm:spPr/>
      <dgm:t>
        <a:bodyPr/>
        <a:lstStyle/>
        <a:p>
          <a:pPr rtl="1"/>
          <a:endParaRPr lang="he-IL">
            <a:latin typeface="David" panose="020E0502060401010101" pitchFamily="34" charset="-79"/>
            <a:cs typeface="David" panose="020E0502060401010101" pitchFamily="34" charset="-79"/>
          </a:endParaRPr>
        </a:p>
      </dgm:t>
    </dgm:pt>
    <dgm:pt modelId="{2CF7B59F-EBC5-49D1-8F13-7413EA949A72}" type="pres">
      <dgm:prSet presAssocID="{84484456-7099-4D70-9C07-AA456FB494BC}" presName="Name0" presStyleCnt="0">
        <dgm:presLayoutVars>
          <dgm:dir/>
          <dgm:resizeHandles val="exact"/>
        </dgm:presLayoutVars>
      </dgm:prSet>
      <dgm:spPr/>
    </dgm:pt>
    <dgm:pt modelId="{24DC6534-67A1-436D-B0E0-2EE91DFE8B49}" type="pres">
      <dgm:prSet presAssocID="{84484456-7099-4D70-9C07-AA456FB494BC}" presName="bkgdShp" presStyleLbl="alignAccFollowNode1" presStyleIdx="0" presStyleCnt="1"/>
      <dgm:spPr/>
    </dgm:pt>
    <dgm:pt modelId="{721A10BB-49B5-4EB5-A217-999AD358BBAB}" type="pres">
      <dgm:prSet presAssocID="{84484456-7099-4D70-9C07-AA456FB494BC}" presName="linComp" presStyleCnt="0"/>
      <dgm:spPr/>
    </dgm:pt>
    <dgm:pt modelId="{42F3DBCE-4493-4E94-99E9-017DB0ECD65D}" type="pres">
      <dgm:prSet presAssocID="{31720B8C-DAB4-4F48-B88D-8BCD56385071}" presName="compNode" presStyleCnt="0"/>
      <dgm:spPr/>
    </dgm:pt>
    <dgm:pt modelId="{CBB0ECCD-A163-481A-A938-957EE84D1C1A}" type="pres">
      <dgm:prSet presAssocID="{31720B8C-DAB4-4F48-B88D-8BCD56385071}" presName="node" presStyleLbl="node1" presStyleIdx="0" presStyleCnt="2">
        <dgm:presLayoutVars>
          <dgm:bulletEnabled val="1"/>
        </dgm:presLayoutVars>
      </dgm:prSet>
      <dgm:spPr/>
      <dgm:t>
        <a:bodyPr/>
        <a:lstStyle/>
        <a:p>
          <a:pPr rtl="1"/>
          <a:endParaRPr lang="he-IL"/>
        </a:p>
      </dgm:t>
    </dgm:pt>
    <dgm:pt modelId="{CF4E029B-6DA8-4AC1-9EE1-EBFA3CC0120A}" type="pres">
      <dgm:prSet presAssocID="{31720B8C-DAB4-4F48-B88D-8BCD56385071}" presName="invisiNode" presStyleLbl="node1" presStyleIdx="0" presStyleCnt="2"/>
      <dgm:spPr/>
    </dgm:pt>
    <dgm:pt modelId="{7120B354-6C1D-4FA4-808A-CFE5F6468086}" type="pres">
      <dgm:prSet presAssocID="{31720B8C-DAB4-4F48-B88D-8BCD56385071}" presName="imagNode" presStyleLbl="fgImgPlace1" presStyleIdx="0" presStyleCnt="2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</dgm:pt>
    <dgm:pt modelId="{9E5886AD-B00D-4431-A9E9-4B9AE669C80B}" type="pres">
      <dgm:prSet presAssocID="{D9AAEC47-BFFE-48CC-A3A4-B1B176B0C405}" presName="sibTrans" presStyleLbl="sibTrans2D1" presStyleIdx="0" presStyleCnt="0"/>
      <dgm:spPr/>
      <dgm:t>
        <a:bodyPr/>
        <a:lstStyle/>
        <a:p>
          <a:pPr rtl="1"/>
          <a:endParaRPr lang="he-IL"/>
        </a:p>
      </dgm:t>
    </dgm:pt>
    <dgm:pt modelId="{D101BB77-59F5-40A8-953A-E035A830FAFC}" type="pres">
      <dgm:prSet presAssocID="{F5CF1017-920D-40EE-9F2C-91ABBE1E2615}" presName="compNode" presStyleCnt="0"/>
      <dgm:spPr/>
    </dgm:pt>
    <dgm:pt modelId="{B562B39A-D887-453F-8506-E4D99C3C172A}" type="pres">
      <dgm:prSet presAssocID="{F5CF1017-920D-40EE-9F2C-91ABBE1E2615}" presName="node" presStyleLbl="node1" presStyleIdx="1" presStyleCnt="2">
        <dgm:presLayoutVars>
          <dgm:bulletEnabled val="1"/>
        </dgm:presLayoutVars>
      </dgm:prSet>
      <dgm:spPr/>
      <dgm:t>
        <a:bodyPr/>
        <a:lstStyle/>
        <a:p>
          <a:pPr rtl="1"/>
          <a:endParaRPr lang="he-IL"/>
        </a:p>
      </dgm:t>
    </dgm:pt>
    <dgm:pt modelId="{EE6231FF-AAAA-4337-AB98-7B28160871D5}" type="pres">
      <dgm:prSet presAssocID="{F5CF1017-920D-40EE-9F2C-91ABBE1E2615}" presName="invisiNode" presStyleLbl="node1" presStyleIdx="1" presStyleCnt="2"/>
      <dgm:spPr/>
    </dgm:pt>
    <dgm:pt modelId="{90C6E7BE-C648-4D48-831E-C093C45F4141}" type="pres">
      <dgm:prSet presAssocID="{F5CF1017-920D-40EE-9F2C-91ABBE1E2615}" presName="imagNode" presStyleLbl="fgImgPlace1" presStyleIdx="1" presStyleCnt="2"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</dgm:pt>
  </dgm:ptLst>
  <dgm:cxnLst>
    <dgm:cxn modelId="{8C0361E6-4C51-4141-9CE1-367067B9054E}" srcId="{84484456-7099-4D70-9C07-AA456FB494BC}" destId="{31720B8C-DAB4-4F48-B88D-8BCD56385071}" srcOrd="0" destOrd="0" parTransId="{23093F9C-B574-4A81-A1E3-A66F8521E60F}" sibTransId="{D9AAEC47-BFFE-48CC-A3A4-B1B176B0C405}"/>
    <dgm:cxn modelId="{B8CB2ABE-1AE7-4C76-B524-A743F46C4877}" srcId="{84484456-7099-4D70-9C07-AA456FB494BC}" destId="{F5CF1017-920D-40EE-9F2C-91ABBE1E2615}" srcOrd="1" destOrd="0" parTransId="{6230EADE-7F80-44CC-A780-35517BD45A76}" sibTransId="{432C0C00-1FE8-4252-87ED-21930F6082BB}"/>
    <dgm:cxn modelId="{06AE51DA-5016-40F7-9E88-F9D4905BCCDB}" type="presOf" srcId="{D9AAEC47-BFFE-48CC-A3A4-B1B176B0C405}" destId="{9E5886AD-B00D-4431-A9E9-4B9AE669C80B}" srcOrd="0" destOrd="0" presId="urn:microsoft.com/office/officeart/2005/8/layout/pList2"/>
    <dgm:cxn modelId="{E6026626-99B2-488E-B65B-8ADE86916430}" type="presOf" srcId="{84484456-7099-4D70-9C07-AA456FB494BC}" destId="{2CF7B59F-EBC5-49D1-8F13-7413EA949A72}" srcOrd="0" destOrd="0" presId="urn:microsoft.com/office/officeart/2005/8/layout/pList2"/>
    <dgm:cxn modelId="{934B0565-5003-4976-87E1-E48773BA8457}" type="presOf" srcId="{F5CF1017-920D-40EE-9F2C-91ABBE1E2615}" destId="{B562B39A-D887-453F-8506-E4D99C3C172A}" srcOrd="0" destOrd="0" presId="urn:microsoft.com/office/officeart/2005/8/layout/pList2"/>
    <dgm:cxn modelId="{58D7043A-6AB5-4117-BD47-20BBF287698A}" type="presOf" srcId="{31720B8C-DAB4-4F48-B88D-8BCD56385071}" destId="{CBB0ECCD-A163-481A-A938-957EE84D1C1A}" srcOrd="0" destOrd="0" presId="urn:microsoft.com/office/officeart/2005/8/layout/pList2"/>
    <dgm:cxn modelId="{4A91DA4A-6F05-4323-A27F-32E364C986E5}" type="presParOf" srcId="{2CF7B59F-EBC5-49D1-8F13-7413EA949A72}" destId="{24DC6534-67A1-436D-B0E0-2EE91DFE8B49}" srcOrd="0" destOrd="0" presId="urn:microsoft.com/office/officeart/2005/8/layout/pList2"/>
    <dgm:cxn modelId="{C83CC62E-3427-4F58-9DD2-1A6190E53E2E}" type="presParOf" srcId="{2CF7B59F-EBC5-49D1-8F13-7413EA949A72}" destId="{721A10BB-49B5-4EB5-A217-999AD358BBAB}" srcOrd="1" destOrd="0" presId="urn:microsoft.com/office/officeart/2005/8/layout/pList2"/>
    <dgm:cxn modelId="{DE533EA6-3E41-415F-B262-308BA585A338}" type="presParOf" srcId="{721A10BB-49B5-4EB5-A217-999AD358BBAB}" destId="{42F3DBCE-4493-4E94-99E9-017DB0ECD65D}" srcOrd="0" destOrd="0" presId="urn:microsoft.com/office/officeart/2005/8/layout/pList2"/>
    <dgm:cxn modelId="{8F1C1425-CA4A-4046-9F0F-C7A48E7B3CAB}" type="presParOf" srcId="{42F3DBCE-4493-4E94-99E9-017DB0ECD65D}" destId="{CBB0ECCD-A163-481A-A938-957EE84D1C1A}" srcOrd="0" destOrd="0" presId="urn:microsoft.com/office/officeart/2005/8/layout/pList2"/>
    <dgm:cxn modelId="{5A8896A0-5AB5-44E7-A5D2-E410A144555C}" type="presParOf" srcId="{42F3DBCE-4493-4E94-99E9-017DB0ECD65D}" destId="{CF4E029B-6DA8-4AC1-9EE1-EBFA3CC0120A}" srcOrd="1" destOrd="0" presId="urn:microsoft.com/office/officeart/2005/8/layout/pList2"/>
    <dgm:cxn modelId="{CEC88A6E-7381-481A-A916-2CBAC01CC41C}" type="presParOf" srcId="{42F3DBCE-4493-4E94-99E9-017DB0ECD65D}" destId="{7120B354-6C1D-4FA4-808A-CFE5F6468086}" srcOrd="2" destOrd="0" presId="urn:microsoft.com/office/officeart/2005/8/layout/pList2"/>
    <dgm:cxn modelId="{DDC8F8F7-86D4-4938-89D8-DB8C55D880A2}" type="presParOf" srcId="{721A10BB-49B5-4EB5-A217-999AD358BBAB}" destId="{9E5886AD-B00D-4431-A9E9-4B9AE669C80B}" srcOrd="1" destOrd="0" presId="urn:microsoft.com/office/officeart/2005/8/layout/pList2"/>
    <dgm:cxn modelId="{1BAEA876-F5C6-45B4-915B-FBF02AEB8732}" type="presParOf" srcId="{721A10BB-49B5-4EB5-A217-999AD358BBAB}" destId="{D101BB77-59F5-40A8-953A-E035A830FAFC}" srcOrd="2" destOrd="0" presId="urn:microsoft.com/office/officeart/2005/8/layout/pList2"/>
    <dgm:cxn modelId="{751CFB52-4971-4988-B027-C18733007525}" type="presParOf" srcId="{D101BB77-59F5-40A8-953A-E035A830FAFC}" destId="{B562B39A-D887-453F-8506-E4D99C3C172A}" srcOrd="0" destOrd="0" presId="urn:microsoft.com/office/officeart/2005/8/layout/pList2"/>
    <dgm:cxn modelId="{E8255DC1-3C96-4B6E-9D8A-93238469179F}" type="presParOf" srcId="{D101BB77-59F5-40A8-953A-E035A830FAFC}" destId="{EE6231FF-AAAA-4337-AB98-7B28160871D5}" srcOrd="1" destOrd="0" presId="urn:microsoft.com/office/officeart/2005/8/layout/pList2"/>
    <dgm:cxn modelId="{B4186814-B254-4B18-949C-1E7E03ABB66D}" type="presParOf" srcId="{D101BB77-59F5-40A8-953A-E035A830FAFC}" destId="{90C6E7BE-C648-4D48-831E-C093C45F4141}" srcOrd="2" destOrd="0" presId="urn:microsoft.com/office/officeart/2005/8/layout/pList2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DFB9A2EE-CB85-4233-8344-9415145FBE48}" type="doc">
      <dgm:prSet loTypeId="urn:microsoft.com/office/officeart/2005/8/layout/cycle4" loCatId="matrix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pPr rtl="1"/>
          <a:endParaRPr lang="he-IL"/>
        </a:p>
      </dgm:t>
    </dgm:pt>
    <dgm:pt modelId="{0AE9C971-EA56-4428-BDCD-D605CF53F1DF}">
      <dgm:prSet phldrT="[טקסט]" custT="1"/>
      <dgm:spPr/>
      <dgm:t>
        <a:bodyPr/>
        <a:lstStyle/>
        <a:p>
          <a:pPr rtl="1"/>
          <a:r>
            <a:rPr lang="he-IL" sz="2800" b="0" smtClean="0">
              <a:latin typeface="David" panose="020E0502060401010101" pitchFamily="34" charset="-79"/>
              <a:cs typeface="David" panose="020E0502060401010101" pitchFamily="34" charset="-79"/>
            </a:rPr>
            <a:t>מעקב</a:t>
          </a:r>
          <a:endParaRPr lang="he-IL" sz="2800" b="0" dirty="0">
            <a:latin typeface="David" panose="020E0502060401010101" pitchFamily="34" charset="-79"/>
            <a:cs typeface="David" panose="020E0502060401010101" pitchFamily="34" charset="-79"/>
          </a:endParaRPr>
        </a:p>
      </dgm:t>
    </dgm:pt>
    <dgm:pt modelId="{3404D6D7-62EE-4776-A914-B65CEB623A94}" type="parTrans" cxnId="{A2EDDF4C-CEDB-4CAD-A5CF-B19B92424F15}">
      <dgm:prSet/>
      <dgm:spPr/>
      <dgm:t>
        <a:bodyPr/>
        <a:lstStyle/>
        <a:p>
          <a:pPr rtl="1"/>
          <a:endParaRPr lang="he-IL" b="0">
            <a:solidFill>
              <a:schemeClr val="tx1"/>
            </a:solidFill>
            <a:latin typeface="David" panose="020E0502060401010101" pitchFamily="34" charset="-79"/>
            <a:cs typeface="David" panose="020E0502060401010101" pitchFamily="34" charset="-79"/>
          </a:endParaRPr>
        </a:p>
      </dgm:t>
    </dgm:pt>
    <dgm:pt modelId="{EDDA12BA-BFBA-44AC-9EA3-50F6B6415AF5}" type="sibTrans" cxnId="{A2EDDF4C-CEDB-4CAD-A5CF-B19B92424F15}">
      <dgm:prSet/>
      <dgm:spPr/>
      <dgm:t>
        <a:bodyPr/>
        <a:lstStyle/>
        <a:p>
          <a:pPr rtl="1"/>
          <a:endParaRPr lang="he-IL" b="0">
            <a:solidFill>
              <a:schemeClr val="tx1"/>
            </a:solidFill>
            <a:latin typeface="David" panose="020E0502060401010101" pitchFamily="34" charset="-79"/>
            <a:cs typeface="David" panose="020E0502060401010101" pitchFamily="34" charset="-79"/>
          </a:endParaRPr>
        </a:p>
      </dgm:t>
    </dgm:pt>
    <dgm:pt modelId="{38EED056-F5AD-44BD-BA73-528709EC7B2C}">
      <dgm:prSet phldrT="[טקסט]" custT="1"/>
      <dgm:spPr/>
      <dgm:t>
        <a:bodyPr lIns="0" tIns="36000" rIns="0" bIns="36000"/>
        <a:lstStyle/>
        <a:p>
          <a:pPr rtl="1"/>
          <a:r>
            <a:rPr lang="he-IL" sz="2400" b="0" dirty="0" smtClean="0">
              <a:latin typeface="David" panose="020E0502060401010101" pitchFamily="34" charset="-79"/>
              <a:cs typeface="David" panose="020E0502060401010101" pitchFamily="34" charset="-79"/>
            </a:rPr>
            <a:t>ועדת נוער בין מקצועית. </a:t>
          </a:r>
          <a:endParaRPr lang="he-IL" sz="2400" b="0" dirty="0">
            <a:latin typeface="David" panose="020E0502060401010101" pitchFamily="34" charset="-79"/>
            <a:cs typeface="David" panose="020E0502060401010101" pitchFamily="34" charset="-79"/>
          </a:endParaRPr>
        </a:p>
      </dgm:t>
    </dgm:pt>
    <dgm:pt modelId="{11B2D199-E77A-4D99-A1FC-D31F5D2A8CDF}" type="parTrans" cxnId="{7609BC52-94FD-46E9-B1D7-5133B9FC090F}">
      <dgm:prSet/>
      <dgm:spPr/>
      <dgm:t>
        <a:bodyPr/>
        <a:lstStyle/>
        <a:p>
          <a:pPr rtl="1"/>
          <a:endParaRPr lang="he-IL" b="0">
            <a:solidFill>
              <a:schemeClr val="tx1"/>
            </a:solidFill>
            <a:latin typeface="David" panose="020E0502060401010101" pitchFamily="34" charset="-79"/>
            <a:cs typeface="David" panose="020E0502060401010101" pitchFamily="34" charset="-79"/>
          </a:endParaRPr>
        </a:p>
      </dgm:t>
    </dgm:pt>
    <dgm:pt modelId="{DD2FC1B4-4271-48C8-9BC3-00D19B1997DF}" type="sibTrans" cxnId="{7609BC52-94FD-46E9-B1D7-5133B9FC090F}">
      <dgm:prSet/>
      <dgm:spPr/>
      <dgm:t>
        <a:bodyPr/>
        <a:lstStyle/>
        <a:p>
          <a:pPr rtl="1"/>
          <a:endParaRPr lang="he-IL" b="0">
            <a:solidFill>
              <a:schemeClr val="tx1"/>
            </a:solidFill>
            <a:latin typeface="David" panose="020E0502060401010101" pitchFamily="34" charset="-79"/>
            <a:cs typeface="David" panose="020E0502060401010101" pitchFamily="34" charset="-79"/>
          </a:endParaRPr>
        </a:p>
      </dgm:t>
    </dgm:pt>
    <dgm:pt modelId="{E420F721-6603-4EE0-9492-E50279D4A70A}">
      <dgm:prSet phldrT="[טקסט]" custT="1"/>
      <dgm:spPr/>
      <dgm:t>
        <a:bodyPr/>
        <a:lstStyle/>
        <a:p>
          <a:pPr rtl="1"/>
          <a:r>
            <a:rPr lang="he-IL" sz="2400" b="0" dirty="0" smtClean="0">
              <a:latin typeface="David" panose="020E0502060401010101" pitchFamily="34" charset="-79"/>
              <a:cs typeface="David" panose="020E0502060401010101" pitchFamily="34" charset="-79"/>
            </a:rPr>
            <a:t>יועצת חינוכית </a:t>
          </a:r>
          <a:endParaRPr lang="he-IL" sz="2400" b="0" dirty="0">
            <a:latin typeface="David" panose="020E0502060401010101" pitchFamily="34" charset="-79"/>
            <a:cs typeface="David" panose="020E0502060401010101" pitchFamily="34" charset="-79"/>
          </a:endParaRPr>
        </a:p>
      </dgm:t>
    </dgm:pt>
    <dgm:pt modelId="{E6AA3F7E-DFC9-42DD-A78D-8F2C94E21390}" type="parTrans" cxnId="{4B6A6179-05F1-4A37-85CC-BABA2AE53DAA}">
      <dgm:prSet/>
      <dgm:spPr/>
      <dgm:t>
        <a:bodyPr/>
        <a:lstStyle/>
        <a:p>
          <a:pPr rtl="1"/>
          <a:endParaRPr lang="he-IL" b="0">
            <a:solidFill>
              <a:schemeClr val="tx1"/>
            </a:solidFill>
            <a:latin typeface="David" panose="020E0502060401010101" pitchFamily="34" charset="-79"/>
            <a:cs typeface="David" panose="020E0502060401010101" pitchFamily="34" charset="-79"/>
          </a:endParaRPr>
        </a:p>
      </dgm:t>
    </dgm:pt>
    <dgm:pt modelId="{73DDB96D-ABB0-4613-A3EA-51818ECB634C}" type="sibTrans" cxnId="{4B6A6179-05F1-4A37-85CC-BABA2AE53DAA}">
      <dgm:prSet/>
      <dgm:spPr/>
      <dgm:t>
        <a:bodyPr/>
        <a:lstStyle/>
        <a:p>
          <a:pPr rtl="1"/>
          <a:endParaRPr lang="he-IL" b="0">
            <a:solidFill>
              <a:schemeClr val="tx1"/>
            </a:solidFill>
            <a:latin typeface="David" panose="020E0502060401010101" pitchFamily="34" charset="-79"/>
            <a:cs typeface="David" panose="020E0502060401010101" pitchFamily="34" charset="-79"/>
          </a:endParaRPr>
        </a:p>
      </dgm:t>
    </dgm:pt>
    <dgm:pt modelId="{A28B2F61-B6C3-4B0B-84F6-4A282C2F6FBD}">
      <dgm:prSet phldrT="[טקסט]" custT="1"/>
      <dgm:spPr/>
      <dgm:t>
        <a:bodyPr/>
        <a:lstStyle/>
        <a:p>
          <a:pPr rtl="1"/>
          <a:r>
            <a:rPr lang="he-IL" sz="2800" b="0" smtClean="0">
              <a:latin typeface="David" panose="020E0502060401010101" pitchFamily="34" charset="-79"/>
              <a:cs typeface="David" panose="020E0502060401010101" pitchFamily="34" charset="-79"/>
            </a:rPr>
            <a:t>טיפול</a:t>
          </a:r>
          <a:endParaRPr lang="he-IL" sz="2800" b="0" dirty="0">
            <a:latin typeface="David" panose="020E0502060401010101" pitchFamily="34" charset="-79"/>
            <a:cs typeface="David" panose="020E0502060401010101" pitchFamily="34" charset="-79"/>
          </a:endParaRPr>
        </a:p>
      </dgm:t>
    </dgm:pt>
    <dgm:pt modelId="{FD9F79A4-F19E-4B7E-89B4-724D74325FE5}" type="parTrans" cxnId="{E40E750E-E612-4197-A67D-2FC75A2687C8}">
      <dgm:prSet/>
      <dgm:spPr/>
      <dgm:t>
        <a:bodyPr/>
        <a:lstStyle/>
        <a:p>
          <a:pPr rtl="1"/>
          <a:endParaRPr lang="he-IL" b="0">
            <a:solidFill>
              <a:schemeClr val="tx1"/>
            </a:solidFill>
            <a:latin typeface="David" panose="020E0502060401010101" pitchFamily="34" charset="-79"/>
            <a:cs typeface="David" panose="020E0502060401010101" pitchFamily="34" charset="-79"/>
          </a:endParaRPr>
        </a:p>
      </dgm:t>
    </dgm:pt>
    <dgm:pt modelId="{42A8622B-C599-4E9E-972E-85A1ACECD3C2}" type="sibTrans" cxnId="{E40E750E-E612-4197-A67D-2FC75A2687C8}">
      <dgm:prSet/>
      <dgm:spPr/>
      <dgm:t>
        <a:bodyPr/>
        <a:lstStyle/>
        <a:p>
          <a:pPr rtl="1"/>
          <a:endParaRPr lang="he-IL" b="0">
            <a:solidFill>
              <a:schemeClr val="tx1"/>
            </a:solidFill>
            <a:latin typeface="David" panose="020E0502060401010101" pitchFamily="34" charset="-79"/>
            <a:cs typeface="David" panose="020E0502060401010101" pitchFamily="34" charset="-79"/>
          </a:endParaRPr>
        </a:p>
      </dgm:t>
    </dgm:pt>
    <dgm:pt modelId="{A22AA6C1-8D7E-4ECB-B981-E66541A2AC69}">
      <dgm:prSet phldrT="[טקסט]" custT="1"/>
      <dgm:spPr/>
      <dgm:t>
        <a:bodyPr/>
        <a:lstStyle/>
        <a:p>
          <a:pPr rtl="1"/>
          <a:endParaRPr lang="he-IL" sz="2400" b="0" dirty="0">
            <a:solidFill>
              <a:srgbClr val="003300"/>
            </a:solidFill>
            <a:latin typeface="David" panose="020E0502060401010101" pitchFamily="34" charset="-79"/>
            <a:cs typeface="David" panose="020E0502060401010101" pitchFamily="34" charset="-79"/>
          </a:endParaRPr>
        </a:p>
      </dgm:t>
    </dgm:pt>
    <dgm:pt modelId="{A2FC125D-0D1F-4958-B05B-502442B81636}" type="parTrans" cxnId="{6CB82881-5235-4C55-83EE-B22A22B28599}">
      <dgm:prSet/>
      <dgm:spPr/>
      <dgm:t>
        <a:bodyPr/>
        <a:lstStyle/>
        <a:p>
          <a:pPr rtl="1"/>
          <a:endParaRPr lang="he-IL" b="0">
            <a:solidFill>
              <a:schemeClr val="tx1"/>
            </a:solidFill>
            <a:latin typeface="David" panose="020E0502060401010101" pitchFamily="34" charset="-79"/>
            <a:cs typeface="David" panose="020E0502060401010101" pitchFamily="34" charset="-79"/>
          </a:endParaRPr>
        </a:p>
      </dgm:t>
    </dgm:pt>
    <dgm:pt modelId="{8755487A-292B-4D4E-9B1C-6C652CF5BA77}" type="sibTrans" cxnId="{6CB82881-5235-4C55-83EE-B22A22B28599}">
      <dgm:prSet/>
      <dgm:spPr/>
      <dgm:t>
        <a:bodyPr/>
        <a:lstStyle/>
        <a:p>
          <a:pPr rtl="1"/>
          <a:endParaRPr lang="he-IL" b="0">
            <a:solidFill>
              <a:schemeClr val="tx1"/>
            </a:solidFill>
            <a:latin typeface="David" panose="020E0502060401010101" pitchFamily="34" charset="-79"/>
            <a:cs typeface="David" panose="020E0502060401010101" pitchFamily="34" charset="-79"/>
          </a:endParaRPr>
        </a:p>
      </dgm:t>
    </dgm:pt>
    <dgm:pt modelId="{EB5686D1-4C07-4280-997B-675DB17EDA8C}">
      <dgm:prSet phldrT="[טקסט]" custT="1"/>
      <dgm:spPr/>
      <dgm:t>
        <a:bodyPr/>
        <a:lstStyle/>
        <a:p>
          <a:pPr rtl="1"/>
          <a:r>
            <a:rPr lang="he-IL" sz="2800" b="0" smtClean="0">
              <a:latin typeface="David" panose="020E0502060401010101" pitchFamily="34" charset="-79"/>
              <a:cs typeface="David" panose="020E0502060401010101" pitchFamily="34" charset="-79"/>
            </a:rPr>
            <a:t>מניעה העשרה ומסגרות</a:t>
          </a:r>
          <a:endParaRPr lang="he-IL" sz="2800" b="0" dirty="0" smtClean="0">
            <a:latin typeface="David" panose="020E0502060401010101" pitchFamily="34" charset="-79"/>
            <a:cs typeface="David" panose="020E0502060401010101" pitchFamily="34" charset="-79"/>
          </a:endParaRPr>
        </a:p>
      </dgm:t>
    </dgm:pt>
    <dgm:pt modelId="{29240DC9-0860-4224-99E4-44DEF469AD3C}" type="parTrans" cxnId="{6689CABF-FDD5-4B20-84BF-C65E96151F72}">
      <dgm:prSet/>
      <dgm:spPr/>
      <dgm:t>
        <a:bodyPr/>
        <a:lstStyle/>
        <a:p>
          <a:pPr rtl="1"/>
          <a:endParaRPr lang="he-IL" b="0">
            <a:solidFill>
              <a:schemeClr val="tx1"/>
            </a:solidFill>
            <a:latin typeface="David" panose="020E0502060401010101" pitchFamily="34" charset="-79"/>
            <a:cs typeface="David" panose="020E0502060401010101" pitchFamily="34" charset="-79"/>
          </a:endParaRPr>
        </a:p>
      </dgm:t>
    </dgm:pt>
    <dgm:pt modelId="{18AA2552-2650-4FC5-888D-78AFC172991E}" type="sibTrans" cxnId="{6689CABF-FDD5-4B20-84BF-C65E96151F72}">
      <dgm:prSet/>
      <dgm:spPr/>
      <dgm:t>
        <a:bodyPr/>
        <a:lstStyle/>
        <a:p>
          <a:pPr rtl="1"/>
          <a:endParaRPr lang="he-IL" b="0">
            <a:solidFill>
              <a:schemeClr val="tx1"/>
            </a:solidFill>
            <a:latin typeface="David" panose="020E0502060401010101" pitchFamily="34" charset="-79"/>
            <a:cs typeface="David" panose="020E0502060401010101" pitchFamily="34" charset="-79"/>
          </a:endParaRPr>
        </a:p>
      </dgm:t>
    </dgm:pt>
    <dgm:pt modelId="{61B81F2B-35AA-4845-B11A-8EEFAECEAAAA}">
      <dgm:prSet phldrT="[טקסט]" custT="1"/>
      <dgm:spPr/>
      <dgm:t>
        <a:bodyPr/>
        <a:lstStyle/>
        <a:p>
          <a:pPr rtl="1"/>
          <a:r>
            <a:rPr lang="he-IL" sz="2400" b="0" dirty="0" smtClean="0">
              <a:latin typeface="David" panose="020E0502060401010101" pitchFamily="34" charset="-79"/>
              <a:cs typeface="David" panose="020E0502060401010101" pitchFamily="34" charset="-79"/>
            </a:rPr>
            <a:t>היחידה לקידום נוער</a:t>
          </a:r>
          <a:endParaRPr lang="he-IL" sz="2400" b="1" dirty="0">
            <a:latin typeface="David" panose="020E0502060401010101" pitchFamily="34" charset="-79"/>
            <a:cs typeface="David" panose="020E0502060401010101" pitchFamily="34" charset="-79"/>
          </a:endParaRPr>
        </a:p>
      </dgm:t>
    </dgm:pt>
    <dgm:pt modelId="{0C511998-3983-4B49-8369-C89D0B9D3306}" type="parTrans" cxnId="{64FB7D74-2BC1-42F2-AE6B-D68977AB3D13}">
      <dgm:prSet/>
      <dgm:spPr/>
      <dgm:t>
        <a:bodyPr/>
        <a:lstStyle/>
        <a:p>
          <a:pPr rtl="1"/>
          <a:endParaRPr lang="he-IL" b="0">
            <a:solidFill>
              <a:schemeClr val="tx1"/>
            </a:solidFill>
            <a:latin typeface="David" panose="020E0502060401010101" pitchFamily="34" charset="-79"/>
            <a:cs typeface="David" panose="020E0502060401010101" pitchFamily="34" charset="-79"/>
          </a:endParaRPr>
        </a:p>
      </dgm:t>
    </dgm:pt>
    <dgm:pt modelId="{92F2F60A-824F-4EBC-BB1C-68D27170FA78}" type="sibTrans" cxnId="{64FB7D74-2BC1-42F2-AE6B-D68977AB3D13}">
      <dgm:prSet/>
      <dgm:spPr/>
      <dgm:t>
        <a:bodyPr/>
        <a:lstStyle/>
        <a:p>
          <a:pPr rtl="1"/>
          <a:endParaRPr lang="he-IL" b="0">
            <a:solidFill>
              <a:schemeClr val="tx1"/>
            </a:solidFill>
            <a:latin typeface="David" panose="020E0502060401010101" pitchFamily="34" charset="-79"/>
            <a:cs typeface="David" panose="020E0502060401010101" pitchFamily="34" charset="-79"/>
          </a:endParaRPr>
        </a:p>
      </dgm:t>
    </dgm:pt>
    <dgm:pt modelId="{7C8B1BDC-9930-455F-8D1F-F38AD19B6A19}">
      <dgm:prSet phldrT="[טקסט]" custT="1"/>
      <dgm:spPr/>
      <dgm:t>
        <a:bodyPr lIns="0" tIns="36000" rIns="0" bIns="36000"/>
        <a:lstStyle/>
        <a:p>
          <a:pPr rtl="1"/>
          <a:r>
            <a:rPr lang="he-IL" sz="2400" b="0" dirty="0" smtClean="0">
              <a:latin typeface="David" panose="020E0502060401010101" pitchFamily="34" charset="-79"/>
              <a:cs typeface="David" panose="020E0502060401010101" pitchFamily="34" charset="-79"/>
            </a:rPr>
            <a:t>צוותים מלווים</a:t>
          </a:r>
          <a:endParaRPr lang="he-IL" sz="2400" b="0" dirty="0">
            <a:latin typeface="David" panose="020E0502060401010101" pitchFamily="34" charset="-79"/>
            <a:cs typeface="David" panose="020E0502060401010101" pitchFamily="34" charset="-79"/>
          </a:endParaRPr>
        </a:p>
      </dgm:t>
    </dgm:pt>
    <dgm:pt modelId="{E4B31D21-9DA5-407E-9FA7-96EB1CE76BF3}" type="parTrans" cxnId="{BD18398B-5400-474C-92D9-9BC75D863172}">
      <dgm:prSet/>
      <dgm:spPr/>
      <dgm:t>
        <a:bodyPr/>
        <a:lstStyle/>
        <a:p>
          <a:pPr rtl="1"/>
          <a:endParaRPr lang="he-IL">
            <a:latin typeface="David" panose="020E0502060401010101" pitchFamily="34" charset="-79"/>
            <a:cs typeface="David" panose="020E0502060401010101" pitchFamily="34" charset="-79"/>
          </a:endParaRPr>
        </a:p>
      </dgm:t>
    </dgm:pt>
    <dgm:pt modelId="{20C057B8-ADEF-46FD-87C3-872AC38A6FBA}" type="sibTrans" cxnId="{BD18398B-5400-474C-92D9-9BC75D863172}">
      <dgm:prSet/>
      <dgm:spPr/>
      <dgm:t>
        <a:bodyPr/>
        <a:lstStyle/>
        <a:p>
          <a:pPr rtl="1"/>
          <a:endParaRPr lang="he-IL">
            <a:latin typeface="David" panose="020E0502060401010101" pitchFamily="34" charset="-79"/>
            <a:cs typeface="David" panose="020E0502060401010101" pitchFamily="34" charset="-79"/>
          </a:endParaRPr>
        </a:p>
      </dgm:t>
    </dgm:pt>
    <dgm:pt modelId="{8B322431-2BB1-4104-97C6-279FED2B578A}">
      <dgm:prSet phldrT="[טקסט]" custT="1"/>
      <dgm:spPr/>
      <dgm:t>
        <a:bodyPr/>
        <a:lstStyle/>
        <a:p>
          <a:pPr rtl="1"/>
          <a:r>
            <a:rPr lang="he-IL" sz="2400" b="0" smtClean="0">
              <a:latin typeface="David" panose="020E0502060401010101" pitchFamily="34" charset="-79"/>
              <a:cs typeface="David" panose="020E0502060401010101" pitchFamily="34" charset="-79"/>
            </a:rPr>
            <a:t>בית חם לנוער</a:t>
          </a:r>
          <a:endParaRPr lang="he-IL" sz="2400" b="0" dirty="0">
            <a:latin typeface="David" panose="020E0502060401010101" pitchFamily="34" charset="-79"/>
            <a:cs typeface="David" panose="020E0502060401010101" pitchFamily="34" charset="-79"/>
          </a:endParaRPr>
        </a:p>
      </dgm:t>
    </dgm:pt>
    <dgm:pt modelId="{E303626E-C81A-42EF-B205-6B679AD775CC}" type="parTrans" cxnId="{0F371A0C-D810-4385-99B3-A9E9C1D3EA50}">
      <dgm:prSet/>
      <dgm:spPr/>
      <dgm:t>
        <a:bodyPr/>
        <a:lstStyle/>
        <a:p>
          <a:pPr rtl="1"/>
          <a:endParaRPr lang="he-IL">
            <a:latin typeface="David" panose="020E0502060401010101" pitchFamily="34" charset="-79"/>
            <a:cs typeface="David" panose="020E0502060401010101" pitchFamily="34" charset="-79"/>
          </a:endParaRPr>
        </a:p>
      </dgm:t>
    </dgm:pt>
    <dgm:pt modelId="{ACB60B78-9E1A-47F0-84CB-1CDA1E8DE642}" type="sibTrans" cxnId="{0F371A0C-D810-4385-99B3-A9E9C1D3EA50}">
      <dgm:prSet/>
      <dgm:spPr/>
      <dgm:t>
        <a:bodyPr/>
        <a:lstStyle/>
        <a:p>
          <a:pPr rtl="1"/>
          <a:endParaRPr lang="he-IL">
            <a:latin typeface="David" panose="020E0502060401010101" pitchFamily="34" charset="-79"/>
            <a:cs typeface="David" panose="020E0502060401010101" pitchFamily="34" charset="-79"/>
          </a:endParaRPr>
        </a:p>
      </dgm:t>
    </dgm:pt>
    <dgm:pt modelId="{9DF9A216-2F79-4C39-A608-DFE6C6AB82AC}">
      <dgm:prSet phldrT="[טקסט]" custT="1"/>
      <dgm:spPr/>
      <dgm:t>
        <a:bodyPr/>
        <a:lstStyle/>
        <a:p>
          <a:pPr rtl="1"/>
          <a:r>
            <a:rPr lang="he-IL" sz="2400" b="0" smtClean="0">
              <a:latin typeface="David" panose="020E0502060401010101" pitchFamily="34" charset="-79"/>
              <a:cs typeface="David" panose="020E0502060401010101" pitchFamily="34" charset="-79"/>
            </a:rPr>
            <a:t>עו"ס נוער וצעירים</a:t>
          </a:r>
          <a:endParaRPr lang="he-IL" sz="2400" b="0" dirty="0">
            <a:latin typeface="David" panose="020E0502060401010101" pitchFamily="34" charset="-79"/>
            <a:cs typeface="David" panose="020E0502060401010101" pitchFamily="34" charset="-79"/>
          </a:endParaRPr>
        </a:p>
      </dgm:t>
    </dgm:pt>
    <dgm:pt modelId="{B6F55E5F-D865-4D7A-9D78-8DECB7F6D2B8}" type="parTrans" cxnId="{1622EEE3-397B-4991-BD71-539C2A5269B2}">
      <dgm:prSet/>
      <dgm:spPr/>
      <dgm:t>
        <a:bodyPr/>
        <a:lstStyle/>
        <a:p>
          <a:pPr rtl="1"/>
          <a:endParaRPr lang="he-IL">
            <a:latin typeface="David" panose="020E0502060401010101" pitchFamily="34" charset="-79"/>
            <a:cs typeface="David" panose="020E0502060401010101" pitchFamily="34" charset="-79"/>
          </a:endParaRPr>
        </a:p>
      </dgm:t>
    </dgm:pt>
    <dgm:pt modelId="{76134032-3853-4FE2-9069-C1394FF270EE}" type="sibTrans" cxnId="{1622EEE3-397B-4991-BD71-539C2A5269B2}">
      <dgm:prSet/>
      <dgm:spPr/>
      <dgm:t>
        <a:bodyPr/>
        <a:lstStyle/>
        <a:p>
          <a:pPr rtl="1"/>
          <a:endParaRPr lang="he-IL">
            <a:latin typeface="David" panose="020E0502060401010101" pitchFamily="34" charset="-79"/>
            <a:cs typeface="David" panose="020E0502060401010101" pitchFamily="34" charset="-79"/>
          </a:endParaRPr>
        </a:p>
      </dgm:t>
    </dgm:pt>
    <dgm:pt modelId="{E4EF0165-F5DD-4A31-8685-06B5E0E80439}">
      <dgm:prSet phldrT="[טקסט]" custT="1"/>
      <dgm:spPr/>
      <dgm:t>
        <a:bodyPr/>
        <a:lstStyle/>
        <a:p>
          <a:pPr rtl="1"/>
          <a:r>
            <a:rPr lang="he-IL" sz="2400" b="0" smtClean="0">
              <a:latin typeface="David" panose="020E0502060401010101" pitchFamily="34" charset="-79"/>
              <a:cs typeface="David" panose="020E0502060401010101" pitchFamily="34" charset="-79"/>
            </a:rPr>
            <a:t>מחנכים </a:t>
          </a:r>
          <a:endParaRPr lang="he-IL" sz="2400" b="0" dirty="0">
            <a:latin typeface="David" panose="020E0502060401010101" pitchFamily="34" charset="-79"/>
            <a:cs typeface="David" panose="020E0502060401010101" pitchFamily="34" charset="-79"/>
          </a:endParaRPr>
        </a:p>
      </dgm:t>
    </dgm:pt>
    <dgm:pt modelId="{D4BC650C-B9E2-463A-8F95-07E655EACD47}" type="parTrans" cxnId="{A6D34B4E-09FE-4C81-95F1-E6E2CECE1A21}">
      <dgm:prSet/>
      <dgm:spPr/>
      <dgm:t>
        <a:bodyPr/>
        <a:lstStyle/>
        <a:p>
          <a:pPr rtl="1"/>
          <a:endParaRPr lang="he-IL">
            <a:latin typeface="David" panose="020E0502060401010101" pitchFamily="34" charset="-79"/>
            <a:cs typeface="David" panose="020E0502060401010101" pitchFamily="34" charset="-79"/>
          </a:endParaRPr>
        </a:p>
      </dgm:t>
    </dgm:pt>
    <dgm:pt modelId="{EA623B4D-5E77-49F1-A686-22BEC7A36268}" type="sibTrans" cxnId="{A6D34B4E-09FE-4C81-95F1-E6E2CECE1A21}">
      <dgm:prSet/>
      <dgm:spPr/>
      <dgm:t>
        <a:bodyPr/>
        <a:lstStyle/>
        <a:p>
          <a:pPr rtl="1"/>
          <a:endParaRPr lang="he-IL">
            <a:latin typeface="David" panose="020E0502060401010101" pitchFamily="34" charset="-79"/>
            <a:cs typeface="David" panose="020E0502060401010101" pitchFamily="34" charset="-79"/>
          </a:endParaRPr>
        </a:p>
      </dgm:t>
    </dgm:pt>
    <dgm:pt modelId="{BC04874A-24AF-454B-8DEA-7F4BE2DAFB07}">
      <dgm:prSet phldrT="[טקסט]" custT="1"/>
      <dgm:spPr/>
      <dgm:t>
        <a:bodyPr/>
        <a:lstStyle/>
        <a:p>
          <a:pPr rtl="1"/>
          <a:r>
            <a:rPr lang="he-IL" sz="2400" b="0" smtClean="0">
              <a:latin typeface="David" panose="020E0502060401010101" pitchFamily="34" charset="-79"/>
              <a:cs typeface="David" panose="020E0502060401010101" pitchFamily="34" charset="-79"/>
            </a:rPr>
            <a:t>קצין ביקור סדיר </a:t>
          </a:r>
          <a:endParaRPr lang="he-IL" sz="2400" b="0" dirty="0">
            <a:latin typeface="David" panose="020E0502060401010101" pitchFamily="34" charset="-79"/>
            <a:cs typeface="David" panose="020E0502060401010101" pitchFamily="34" charset="-79"/>
          </a:endParaRPr>
        </a:p>
      </dgm:t>
    </dgm:pt>
    <dgm:pt modelId="{8E4E61D4-9E8A-47B4-AB0C-FEEECF758924}" type="parTrans" cxnId="{B249B430-5F00-4802-A9D7-D8C057F9D194}">
      <dgm:prSet/>
      <dgm:spPr/>
      <dgm:t>
        <a:bodyPr/>
        <a:lstStyle/>
        <a:p>
          <a:pPr rtl="1"/>
          <a:endParaRPr lang="he-IL">
            <a:latin typeface="David" panose="020E0502060401010101" pitchFamily="34" charset="-79"/>
            <a:cs typeface="David" panose="020E0502060401010101" pitchFamily="34" charset="-79"/>
          </a:endParaRPr>
        </a:p>
      </dgm:t>
    </dgm:pt>
    <dgm:pt modelId="{D46F6DA1-5198-43B9-B070-D827CA37BF72}" type="sibTrans" cxnId="{B249B430-5F00-4802-A9D7-D8C057F9D194}">
      <dgm:prSet/>
      <dgm:spPr/>
      <dgm:t>
        <a:bodyPr/>
        <a:lstStyle/>
        <a:p>
          <a:pPr rtl="1"/>
          <a:endParaRPr lang="he-IL">
            <a:latin typeface="David" panose="020E0502060401010101" pitchFamily="34" charset="-79"/>
            <a:cs typeface="David" panose="020E0502060401010101" pitchFamily="34" charset="-79"/>
          </a:endParaRPr>
        </a:p>
      </dgm:t>
    </dgm:pt>
    <dgm:pt modelId="{DFDC3132-4684-4D23-8F93-6362A01F40D9}">
      <dgm:prSet phldrT="[טקסט]" custT="1"/>
      <dgm:spPr/>
      <dgm:t>
        <a:bodyPr/>
        <a:lstStyle/>
        <a:p>
          <a:pPr rtl="1"/>
          <a:r>
            <a:rPr lang="he-IL" sz="2400" b="0" smtClean="0">
              <a:latin typeface="David" panose="020E0502060401010101" pitchFamily="34" charset="-79"/>
              <a:cs typeface="David" panose="020E0502060401010101" pitchFamily="34" charset="-79"/>
            </a:rPr>
            <a:t>פסיכולוג</a:t>
          </a:r>
          <a:endParaRPr lang="he-IL" sz="2400" b="0" dirty="0">
            <a:latin typeface="David" panose="020E0502060401010101" pitchFamily="34" charset="-79"/>
            <a:cs typeface="David" panose="020E0502060401010101" pitchFamily="34" charset="-79"/>
          </a:endParaRPr>
        </a:p>
      </dgm:t>
    </dgm:pt>
    <dgm:pt modelId="{EB0A45A3-A536-4EB1-8D23-8453CC14B8EF}" type="parTrans" cxnId="{A7D88A05-DE23-4343-89A8-F7CC6A8CC12E}">
      <dgm:prSet/>
      <dgm:spPr/>
      <dgm:t>
        <a:bodyPr/>
        <a:lstStyle/>
        <a:p>
          <a:pPr rtl="1"/>
          <a:endParaRPr lang="he-IL">
            <a:latin typeface="David" panose="020E0502060401010101" pitchFamily="34" charset="-79"/>
            <a:cs typeface="David" panose="020E0502060401010101" pitchFamily="34" charset="-79"/>
          </a:endParaRPr>
        </a:p>
      </dgm:t>
    </dgm:pt>
    <dgm:pt modelId="{6BB73DA3-511D-4DEB-BE50-E7892E77F2E0}" type="sibTrans" cxnId="{A7D88A05-DE23-4343-89A8-F7CC6A8CC12E}">
      <dgm:prSet/>
      <dgm:spPr/>
      <dgm:t>
        <a:bodyPr/>
        <a:lstStyle/>
        <a:p>
          <a:pPr rtl="1"/>
          <a:endParaRPr lang="he-IL">
            <a:latin typeface="David" panose="020E0502060401010101" pitchFamily="34" charset="-79"/>
            <a:cs typeface="David" panose="020E0502060401010101" pitchFamily="34" charset="-79"/>
          </a:endParaRPr>
        </a:p>
      </dgm:t>
    </dgm:pt>
    <dgm:pt modelId="{EE5B09A7-5C6E-4E91-A975-72D84A2E9FD5}">
      <dgm:prSet phldrT="[טקסט]" custT="1"/>
      <dgm:spPr/>
      <dgm:t>
        <a:bodyPr/>
        <a:lstStyle/>
        <a:p>
          <a:pPr rtl="1"/>
          <a:r>
            <a:rPr lang="he-IL" sz="2400" b="0" dirty="0" smtClean="0">
              <a:latin typeface="David" panose="020E0502060401010101" pitchFamily="34" charset="-79"/>
              <a:cs typeface="David" panose="020E0502060401010101" pitchFamily="34" charset="-79"/>
            </a:rPr>
            <a:t>עובדי קידום נוער</a:t>
          </a:r>
          <a:endParaRPr lang="he-IL" sz="2400" b="0" dirty="0">
            <a:latin typeface="David" panose="020E0502060401010101" pitchFamily="34" charset="-79"/>
            <a:cs typeface="David" panose="020E0502060401010101" pitchFamily="34" charset="-79"/>
          </a:endParaRPr>
        </a:p>
      </dgm:t>
    </dgm:pt>
    <dgm:pt modelId="{9F18502D-0B8D-4B68-84F4-ECFCF5433BE6}" type="parTrans" cxnId="{6A2BC920-355B-46B4-859E-36698C349194}">
      <dgm:prSet/>
      <dgm:spPr/>
      <dgm:t>
        <a:bodyPr/>
        <a:lstStyle/>
        <a:p>
          <a:pPr rtl="1"/>
          <a:endParaRPr lang="he-IL">
            <a:latin typeface="David" panose="020E0502060401010101" pitchFamily="34" charset="-79"/>
            <a:cs typeface="David" panose="020E0502060401010101" pitchFamily="34" charset="-79"/>
          </a:endParaRPr>
        </a:p>
      </dgm:t>
    </dgm:pt>
    <dgm:pt modelId="{F9F00F01-7759-4B0E-909E-04D7BC6C3086}" type="sibTrans" cxnId="{6A2BC920-355B-46B4-859E-36698C349194}">
      <dgm:prSet/>
      <dgm:spPr/>
      <dgm:t>
        <a:bodyPr/>
        <a:lstStyle/>
        <a:p>
          <a:pPr rtl="1"/>
          <a:endParaRPr lang="he-IL">
            <a:latin typeface="David" panose="020E0502060401010101" pitchFamily="34" charset="-79"/>
            <a:cs typeface="David" panose="020E0502060401010101" pitchFamily="34" charset="-79"/>
          </a:endParaRPr>
        </a:p>
      </dgm:t>
    </dgm:pt>
    <dgm:pt modelId="{C235C1E9-770A-4AE8-897E-5B2910F37743}">
      <dgm:prSet phldrT="[טקסט]" custT="1"/>
      <dgm:spPr/>
      <dgm:t>
        <a:bodyPr/>
        <a:lstStyle/>
        <a:p>
          <a:pPr rtl="1"/>
          <a:r>
            <a:rPr lang="he-IL" sz="2800" b="0" dirty="0" smtClean="0">
              <a:latin typeface="David" panose="020E0502060401010101" pitchFamily="34" charset="-79"/>
              <a:cs typeface="David" panose="020E0502060401010101" pitchFamily="34" charset="-79"/>
            </a:rPr>
            <a:t>איתור (</a:t>
          </a:r>
          <a:r>
            <a:rPr lang="he-IL" sz="2400" b="0" dirty="0" smtClean="0">
              <a:latin typeface="David" panose="020E0502060401010101" pitchFamily="34" charset="-79"/>
              <a:cs typeface="David" panose="020E0502060401010101" pitchFamily="34" charset="-79"/>
            </a:rPr>
            <a:t>התערבות מוקדמת) </a:t>
          </a:r>
          <a:endParaRPr lang="he-IL" sz="2400" b="0" dirty="0">
            <a:latin typeface="David" panose="020E0502060401010101" pitchFamily="34" charset="-79"/>
            <a:cs typeface="David" panose="020E0502060401010101" pitchFamily="34" charset="-79"/>
          </a:endParaRPr>
        </a:p>
      </dgm:t>
    </dgm:pt>
    <dgm:pt modelId="{172AF31E-902E-408B-B703-DCB5F6C625A1}" type="sibTrans" cxnId="{D8D1E188-DBDF-4A4A-A6A1-0CB69AB9A940}">
      <dgm:prSet/>
      <dgm:spPr/>
      <dgm:t>
        <a:bodyPr/>
        <a:lstStyle/>
        <a:p>
          <a:pPr rtl="1"/>
          <a:endParaRPr lang="he-IL" b="0">
            <a:solidFill>
              <a:schemeClr val="tx1"/>
            </a:solidFill>
            <a:latin typeface="David" panose="020E0502060401010101" pitchFamily="34" charset="-79"/>
            <a:cs typeface="David" panose="020E0502060401010101" pitchFamily="34" charset="-79"/>
          </a:endParaRPr>
        </a:p>
      </dgm:t>
    </dgm:pt>
    <dgm:pt modelId="{962602C9-914B-4FA9-A365-E9B57342E9F5}" type="parTrans" cxnId="{D8D1E188-DBDF-4A4A-A6A1-0CB69AB9A940}">
      <dgm:prSet/>
      <dgm:spPr/>
      <dgm:t>
        <a:bodyPr/>
        <a:lstStyle/>
        <a:p>
          <a:pPr rtl="1"/>
          <a:endParaRPr lang="he-IL" b="0">
            <a:solidFill>
              <a:schemeClr val="tx1"/>
            </a:solidFill>
            <a:latin typeface="David" panose="020E0502060401010101" pitchFamily="34" charset="-79"/>
            <a:cs typeface="David" panose="020E0502060401010101" pitchFamily="34" charset="-79"/>
          </a:endParaRPr>
        </a:p>
      </dgm:t>
    </dgm:pt>
    <dgm:pt modelId="{1752998F-99B4-4726-9DB4-57CB55871D97}">
      <dgm:prSet phldrT="[טקסט]" custT="1"/>
      <dgm:spPr/>
      <dgm:t>
        <a:bodyPr/>
        <a:lstStyle/>
        <a:p>
          <a:pPr rtl="1"/>
          <a:r>
            <a:rPr lang="he-IL" sz="2400" b="0" smtClean="0">
              <a:latin typeface="David" panose="020E0502060401010101" pitchFamily="34" charset="-79"/>
              <a:cs typeface="David" panose="020E0502060401010101" pitchFamily="34" charset="-79"/>
            </a:rPr>
            <a:t>בית חם לנערות </a:t>
          </a:r>
          <a:endParaRPr lang="he-IL" sz="2400" b="0" dirty="0">
            <a:latin typeface="David" panose="020E0502060401010101" pitchFamily="34" charset="-79"/>
            <a:cs typeface="David" panose="020E0502060401010101" pitchFamily="34" charset="-79"/>
          </a:endParaRPr>
        </a:p>
      </dgm:t>
    </dgm:pt>
    <dgm:pt modelId="{0210A051-BF3F-46AE-A252-E84B82AD615D}" type="parTrans" cxnId="{10D0F840-A255-4D12-A696-7B2E5EF962FB}">
      <dgm:prSet/>
      <dgm:spPr/>
      <dgm:t>
        <a:bodyPr/>
        <a:lstStyle/>
        <a:p>
          <a:pPr rtl="1"/>
          <a:endParaRPr lang="he-IL">
            <a:latin typeface="David" panose="020E0502060401010101" pitchFamily="34" charset="-79"/>
            <a:cs typeface="David" panose="020E0502060401010101" pitchFamily="34" charset="-79"/>
          </a:endParaRPr>
        </a:p>
      </dgm:t>
    </dgm:pt>
    <dgm:pt modelId="{065D9B8E-47FA-41BB-A8CA-415727D83098}" type="sibTrans" cxnId="{10D0F840-A255-4D12-A696-7B2E5EF962FB}">
      <dgm:prSet/>
      <dgm:spPr/>
      <dgm:t>
        <a:bodyPr/>
        <a:lstStyle/>
        <a:p>
          <a:pPr rtl="1"/>
          <a:endParaRPr lang="he-IL">
            <a:latin typeface="David" panose="020E0502060401010101" pitchFamily="34" charset="-79"/>
            <a:cs typeface="David" panose="020E0502060401010101" pitchFamily="34" charset="-79"/>
          </a:endParaRPr>
        </a:p>
      </dgm:t>
    </dgm:pt>
    <dgm:pt modelId="{C732C6EB-5B39-4C89-973E-78569DED1D1A}">
      <dgm:prSet phldrT="[טקסט]" custT="1"/>
      <dgm:spPr/>
      <dgm:t>
        <a:bodyPr/>
        <a:lstStyle/>
        <a:p>
          <a:pPr rtl="1"/>
          <a:r>
            <a:rPr lang="he-IL" sz="2400" b="0" dirty="0" smtClean="0">
              <a:latin typeface="David" panose="020E0502060401010101" pitchFamily="34" charset="-79"/>
              <a:cs typeface="David" panose="020E0502060401010101" pitchFamily="34" charset="-79"/>
            </a:rPr>
            <a:t>עובדת סוציאלית</a:t>
          </a:r>
          <a:endParaRPr lang="he-IL" sz="2400" b="0" dirty="0">
            <a:latin typeface="David" panose="020E0502060401010101" pitchFamily="34" charset="-79"/>
            <a:cs typeface="David" panose="020E0502060401010101" pitchFamily="34" charset="-79"/>
          </a:endParaRPr>
        </a:p>
      </dgm:t>
    </dgm:pt>
    <dgm:pt modelId="{AE3013ED-1431-4472-A703-1419D50C16E8}" type="parTrans" cxnId="{9754BC42-6788-4899-8927-F35C59F749E0}">
      <dgm:prSet/>
      <dgm:spPr/>
      <dgm:t>
        <a:bodyPr/>
        <a:lstStyle/>
        <a:p>
          <a:pPr rtl="1"/>
          <a:endParaRPr lang="he-IL">
            <a:latin typeface="David" panose="020E0502060401010101" pitchFamily="34" charset="-79"/>
            <a:cs typeface="David" panose="020E0502060401010101" pitchFamily="34" charset="-79"/>
          </a:endParaRPr>
        </a:p>
      </dgm:t>
    </dgm:pt>
    <dgm:pt modelId="{8A58A6D8-74B5-4409-9DA4-B333746AA055}" type="sibTrans" cxnId="{9754BC42-6788-4899-8927-F35C59F749E0}">
      <dgm:prSet/>
      <dgm:spPr/>
      <dgm:t>
        <a:bodyPr/>
        <a:lstStyle/>
        <a:p>
          <a:pPr rtl="1"/>
          <a:endParaRPr lang="he-IL">
            <a:latin typeface="David" panose="020E0502060401010101" pitchFamily="34" charset="-79"/>
            <a:cs typeface="David" panose="020E0502060401010101" pitchFamily="34" charset="-79"/>
          </a:endParaRPr>
        </a:p>
      </dgm:t>
    </dgm:pt>
    <dgm:pt modelId="{46B9C711-FE9A-46A7-AF78-784A88DA8436}">
      <dgm:prSet phldrT="[טקסט]" custT="1"/>
      <dgm:spPr/>
      <dgm:t>
        <a:bodyPr lIns="0" tIns="36000" rIns="0" bIns="36000"/>
        <a:lstStyle/>
        <a:p>
          <a:pPr rtl="1"/>
          <a:r>
            <a:rPr lang="he-IL" sz="2400" b="0" dirty="0" smtClean="0">
              <a:latin typeface="David" panose="020E0502060401010101" pitchFamily="34" charset="-79"/>
              <a:cs typeface="David" panose="020E0502060401010101" pitchFamily="34" charset="-79"/>
            </a:rPr>
            <a:t> דוחות עקב</a:t>
          </a:r>
          <a:endParaRPr lang="he-IL" sz="2400" b="0" dirty="0">
            <a:latin typeface="David" panose="020E0502060401010101" pitchFamily="34" charset="-79"/>
            <a:cs typeface="David" panose="020E0502060401010101" pitchFamily="34" charset="-79"/>
          </a:endParaRPr>
        </a:p>
      </dgm:t>
    </dgm:pt>
    <dgm:pt modelId="{A78E9624-6A1E-47EB-AF65-7ACC50237D79}" type="parTrans" cxnId="{DB944F45-4002-4084-916D-CD8C38E67988}">
      <dgm:prSet/>
      <dgm:spPr/>
      <dgm:t>
        <a:bodyPr/>
        <a:lstStyle/>
        <a:p>
          <a:pPr rtl="1"/>
          <a:endParaRPr lang="he-IL">
            <a:latin typeface="David" panose="020E0502060401010101" pitchFamily="34" charset="-79"/>
            <a:cs typeface="David" panose="020E0502060401010101" pitchFamily="34" charset="-79"/>
          </a:endParaRPr>
        </a:p>
      </dgm:t>
    </dgm:pt>
    <dgm:pt modelId="{64DF377E-8D3F-40CE-B249-EB39B2C76BD2}" type="sibTrans" cxnId="{DB944F45-4002-4084-916D-CD8C38E67988}">
      <dgm:prSet/>
      <dgm:spPr/>
      <dgm:t>
        <a:bodyPr/>
        <a:lstStyle/>
        <a:p>
          <a:pPr rtl="1"/>
          <a:endParaRPr lang="he-IL">
            <a:latin typeface="David" panose="020E0502060401010101" pitchFamily="34" charset="-79"/>
            <a:cs typeface="David" panose="020E0502060401010101" pitchFamily="34" charset="-79"/>
          </a:endParaRPr>
        </a:p>
      </dgm:t>
    </dgm:pt>
    <dgm:pt modelId="{43AA0FD3-3792-4B4F-B2F2-7059B3997D86}" type="pres">
      <dgm:prSet presAssocID="{DFB9A2EE-CB85-4233-8344-9415145FBE48}" presName="cycleMatrixDiagram" presStyleCnt="0">
        <dgm:presLayoutVars>
          <dgm:chMax val="1"/>
          <dgm:dir/>
          <dgm:animLvl val="lvl"/>
          <dgm:resizeHandles val="exact"/>
        </dgm:presLayoutVars>
      </dgm:prSet>
      <dgm:spPr/>
      <dgm:t>
        <a:bodyPr/>
        <a:lstStyle/>
        <a:p>
          <a:pPr rtl="1"/>
          <a:endParaRPr lang="he-IL"/>
        </a:p>
      </dgm:t>
    </dgm:pt>
    <dgm:pt modelId="{26B0A2DF-3B1B-4F52-BD28-9CBCB7FF5376}" type="pres">
      <dgm:prSet presAssocID="{DFB9A2EE-CB85-4233-8344-9415145FBE48}" presName="children" presStyleCnt="0"/>
      <dgm:spPr/>
      <dgm:t>
        <a:bodyPr/>
        <a:lstStyle/>
        <a:p>
          <a:pPr rtl="1"/>
          <a:endParaRPr lang="he-IL"/>
        </a:p>
      </dgm:t>
    </dgm:pt>
    <dgm:pt modelId="{88EBEF12-3138-41D7-BF5A-ABCCA6DACBEF}" type="pres">
      <dgm:prSet presAssocID="{DFB9A2EE-CB85-4233-8344-9415145FBE48}" presName="child1group" presStyleCnt="0"/>
      <dgm:spPr/>
      <dgm:t>
        <a:bodyPr/>
        <a:lstStyle/>
        <a:p>
          <a:pPr rtl="1"/>
          <a:endParaRPr lang="he-IL"/>
        </a:p>
      </dgm:t>
    </dgm:pt>
    <dgm:pt modelId="{3867CA0B-3E2C-4985-AD49-19338A2060B0}" type="pres">
      <dgm:prSet presAssocID="{DFB9A2EE-CB85-4233-8344-9415145FBE48}" presName="child1" presStyleLbl="bgAcc1" presStyleIdx="0" presStyleCnt="4" custScaleX="143624" custLinFactNeighborX="-33781" custLinFactNeighborY="13244"/>
      <dgm:spPr/>
      <dgm:t>
        <a:bodyPr/>
        <a:lstStyle/>
        <a:p>
          <a:pPr rtl="1"/>
          <a:endParaRPr lang="he-IL"/>
        </a:p>
      </dgm:t>
    </dgm:pt>
    <dgm:pt modelId="{AF385C54-34E8-48E1-B835-DBDD8D454DDB}" type="pres">
      <dgm:prSet presAssocID="{DFB9A2EE-CB85-4233-8344-9415145FBE48}" presName="child1Text" presStyleLbl="bgAcc1" presStyleIdx="0" presStyleCnt="4">
        <dgm:presLayoutVars>
          <dgm:bulletEnabled val="1"/>
        </dgm:presLayoutVars>
      </dgm:prSet>
      <dgm:spPr/>
      <dgm:t>
        <a:bodyPr/>
        <a:lstStyle/>
        <a:p>
          <a:pPr rtl="1"/>
          <a:endParaRPr lang="he-IL"/>
        </a:p>
      </dgm:t>
    </dgm:pt>
    <dgm:pt modelId="{AF5EA5CA-2A3B-4A3C-AE72-2B647E3BB768}" type="pres">
      <dgm:prSet presAssocID="{DFB9A2EE-CB85-4233-8344-9415145FBE48}" presName="child2group" presStyleCnt="0"/>
      <dgm:spPr/>
      <dgm:t>
        <a:bodyPr/>
        <a:lstStyle/>
        <a:p>
          <a:pPr rtl="1"/>
          <a:endParaRPr lang="he-IL"/>
        </a:p>
      </dgm:t>
    </dgm:pt>
    <dgm:pt modelId="{62C0AAA3-21BF-42B6-84DA-63E2236F9F96}" type="pres">
      <dgm:prSet presAssocID="{DFB9A2EE-CB85-4233-8344-9415145FBE48}" presName="child2" presStyleLbl="bgAcc1" presStyleIdx="1" presStyleCnt="4" custScaleX="152773" custLinFactNeighborX="38501" custLinFactNeighborY="13244"/>
      <dgm:spPr/>
      <dgm:t>
        <a:bodyPr/>
        <a:lstStyle/>
        <a:p>
          <a:pPr rtl="1"/>
          <a:endParaRPr lang="he-IL"/>
        </a:p>
      </dgm:t>
    </dgm:pt>
    <dgm:pt modelId="{1264C16E-9FDB-4D14-AE15-5DA735F54CCC}" type="pres">
      <dgm:prSet presAssocID="{DFB9A2EE-CB85-4233-8344-9415145FBE48}" presName="child2Text" presStyleLbl="bgAcc1" presStyleIdx="1" presStyleCnt="4">
        <dgm:presLayoutVars>
          <dgm:bulletEnabled val="1"/>
        </dgm:presLayoutVars>
      </dgm:prSet>
      <dgm:spPr/>
      <dgm:t>
        <a:bodyPr/>
        <a:lstStyle/>
        <a:p>
          <a:pPr rtl="1"/>
          <a:endParaRPr lang="he-IL"/>
        </a:p>
      </dgm:t>
    </dgm:pt>
    <dgm:pt modelId="{BD1617D0-D468-49C9-938B-B05504CD1F52}" type="pres">
      <dgm:prSet presAssocID="{DFB9A2EE-CB85-4233-8344-9415145FBE48}" presName="child3group" presStyleCnt="0"/>
      <dgm:spPr/>
      <dgm:t>
        <a:bodyPr/>
        <a:lstStyle/>
        <a:p>
          <a:pPr rtl="1"/>
          <a:endParaRPr lang="he-IL"/>
        </a:p>
      </dgm:t>
    </dgm:pt>
    <dgm:pt modelId="{1C9FB2F8-0340-4372-ADBA-9EFEB028FB80}" type="pres">
      <dgm:prSet presAssocID="{DFB9A2EE-CB85-4233-8344-9415145FBE48}" presName="child3" presStyleLbl="bgAcc1" presStyleIdx="2" presStyleCnt="4" custScaleX="200278" custLinFactNeighborX="9976" custLinFactNeighborY="-62406"/>
      <dgm:spPr/>
      <dgm:t>
        <a:bodyPr/>
        <a:lstStyle/>
        <a:p>
          <a:pPr rtl="1"/>
          <a:endParaRPr lang="he-IL"/>
        </a:p>
      </dgm:t>
    </dgm:pt>
    <dgm:pt modelId="{A857D738-36E1-4103-9425-E6162FDB294D}" type="pres">
      <dgm:prSet presAssocID="{DFB9A2EE-CB85-4233-8344-9415145FBE48}" presName="child3Text" presStyleLbl="bgAcc1" presStyleIdx="2" presStyleCnt="4">
        <dgm:presLayoutVars>
          <dgm:bulletEnabled val="1"/>
        </dgm:presLayoutVars>
      </dgm:prSet>
      <dgm:spPr/>
      <dgm:t>
        <a:bodyPr/>
        <a:lstStyle/>
        <a:p>
          <a:pPr rtl="1"/>
          <a:endParaRPr lang="he-IL"/>
        </a:p>
      </dgm:t>
    </dgm:pt>
    <dgm:pt modelId="{0B38DEF1-A8A6-4939-AB29-D352313E7CB2}" type="pres">
      <dgm:prSet presAssocID="{DFB9A2EE-CB85-4233-8344-9415145FBE48}" presName="child4group" presStyleCnt="0"/>
      <dgm:spPr/>
      <dgm:t>
        <a:bodyPr/>
        <a:lstStyle/>
        <a:p>
          <a:pPr rtl="1"/>
          <a:endParaRPr lang="he-IL"/>
        </a:p>
      </dgm:t>
    </dgm:pt>
    <dgm:pt modelId="{8B0F2CEB-F70E-4A24-85A4-6B26F5B0AB71}" type="pres">
      <dgm:prSet presAssocID="{DFB9A2EE-CB85-4233-8344-9415145FBE48}" presName="child4" presStyleLbl="bgAcc1" presStyleIdx="3" presStyleCnt="4" custScaleX="151646" custScaleY="113019" custLinFactNeighborX="-8975" custLinFactNeighborY="-57992"/>
      <dgm:spPr/>
      <dgm:t>
        <a:bodyPr/>
        <a:lstStyle/>
        <a:p>
          <a:pPr rtl="1"/>
          <a:endParaRPr lang="he-IL"/>
        </a:p>
      </dgm:t>
    </dgm:pt>
    <dgm:pt modelId="{937FBE51-E7B4-47D2-96DD-78C554E022BA}" type="pres">
      <dgm:prSet presAssocID="{DFB9A2EE-CB85-4233-8344-9415145FBE48}" presName="child4Text" presStyleLbl="bgAcc1" presStyleIdx="3" presStyleCnt="4">
        <dgm:presLayoutVars>
          <dgm:bulletEnabled val="1"/>
        </dgm:presLayoutVars>
      </dgm:prSet>
      <dgm:spPr/>
      <dgm:t>
        <a:bodyPr/>
        <a:lstStyle/>
        <a:p>
          <a:pPr rtl="1"/>
          <a:endParaRPr lang="he-IL"/>
        </a:p>
      </dgm:t>
    </dgm:pt>
    <dgm:pt modelId="{C2F0BB36-597D-42E7-A174-A7A51A6D8A77}" type="pres">
      <dgm:prSet presAssocID="{DFB9A2EE-CB85-4233-8344-9415145FBE48}" presName="childPlaceholder" presStyleCnt="0"/>
      <dgm:spPr/>
      <dgm:t>
        <a:bodyPr/>
        <a:lstStyle/>
        <a:p>
          <a:pPr rtl="1"/>
          <a:endParaRPr lang="he-IL"/>
        </a:p>
      </dgm:t>
    </dgm:pt>
    <dgm:pt modelId="{09D4F6EF-7F64-4E6B-9E15-5787FFEEA98C}" type="pres">
      <dgm:prSet presAssocID="{DFB9A2EE-CB85-4233-8344-9415145FBE48}" presName="circle" presStyleCnt="0"/>
      <dgm:spPr/>
      <dgm:t>
        <a:bodyPr/>
        <a:lstStyle/>
        <a:p>
          <a:pPr rtl="1"/>
          <a:endParaRPr lang="he-IL"/>
        </a:p>
      </dgm:t>
    </dgm:pt>
    <dgm:pt modelId="{9323DE4A-307F-44D8-AE94-F3BB464712DD}" type="pres">
      <dgm:prSet presAssocID="{DFB9A2EE-CB85-4233-8344-9415145FBE48}" presName="quadrant1" presStyleLbl="node1" presStyleIdx="0" presStyleCnt="4" custScaleX="99983" custScaleY="99983" custLinFactNeighborX="10125" custLinFactNeighborY="-3385">
        <dgm:presLayoutVars>
          <dgm:chMax val="1"/>
          <dgm:bulletEnabled val="1"/>
        </dgm:presLayoutVars>
      </dgm:prSet>
      <dgm:spPr/>
      <dgm:t>
        <a:bodyPr/>
        <a:lstStyle/>
        <a:p>
          <a:pPr rtl="1"/>
          <a:endParaRPr lang="he-IL"/>
        </a:p>
      </dgm:t>
    </dgm:pt>
    <dgm:pt modelId="{C5532254-CBCB-4892-B0DC-6E34258510EE}" type="pres">
      <dgm:prSet presAssocID="{DFB9A2EE-CB85-4233-8344-9415145FBE48}" presName="quadrant2" presStyleLbl="node1" presStyleIdx="1" presStyleCnt="4" custScaleX="99983" custScaleY="99983" custLinFactNeighborX="9905" custLinFactNeighborY="-3385">
        <dgm:presLayoutVars>
          <dgm:chMax val="1"/>
          <dgm:bulletEnabled val="1"/>
        </dgm:presLayoutVars>
      </dgm:prSet>
      <dgm:spPr/>
      <dgm:t>
        <a:bodyPr/>
        <a:lstStyle/>
        <a:p>
          <a:pPr rtl="1"/>
          <a:endParaRPr lang="he-IL"/>
        </a:p>
      </dgm:t>
    </dgm:pt>
    <dgm:pt modelId="{9FD85D8E-C778-493B-A100-EF1CEAD60597}" type="pres">
      <dgm:prSet presAssocID="{DFB9A2EE-CB85-4233-8344-9415145FBE48}" presName="quadrant3" presStyleLbl="node1" presStyleIdx="2" presStyleCnt="4" custScaleX="99983" custScaleY="99983" custLinFactNeighborX="9905" custLinFactNeighborY="-3605">
        <dgm:presLayoutVars>
          <dgm:chMax val="1"/>
          <dgm:bulletEnabled val="1"/>
        </dgm:presLayoutVars>
      </dgm:prSet>
      <dgm:spPr/>
      <dgm:t>
        <a:bodyPr/>
        <a:lstStyle/>
        <a:p>
          <a:pPr rtl="1"/>
          <a:endParaRPr lang="he-IL"/>
        </a:p>
      </dgm:t>
    </dgm:pt>
    <dgm:pt modelId="{4104D1BE-E06F-4E05-B7F0-C53E80B216FF}" type="pres">
      <dgm:prSet presAssocID="{DFB9A2EE-CB85-4233-8344-9415145FBE48}" presName="quadrant4" presStyleLbl="node1" presStyleIdx="3" presStyleCnt="4" custScaleX="99983" custScaleY="99983" custLinFactNeighborX="10125" custLinFactNeighborY="-3605">
        <dgm:presLayoutVars>
          <dgm:chMax val="1"/>
          <dgm:bulletEnabled val="1"/>
        </dgm:presLayoutVars>
      </dgm:prSet>
      <dgm:spPr/>
      <dgm:t>
        <a:bodyPr/>
        <a:lstStyle/>
        <a:p>
          <a:pPr rtl="1"/>
          <a:endParaRPr lang="he-IL"/>
        </a:p>
      </dgm:t>
    </dgm:pt>
    <dgm:pt modelId="{BE12F0D3-A32C-4530-9823-D84DD9B00CD1}" type="pres">
      <dgm:prSet presAssocID="{DFB9A2EE-CB85-4233-8344-9415145FBE48}" presName="quadrantPlaceholder" presStyleCnt="0"/>
      <dgm:spPr/>
      <dgm:t>
        <a:bodyPr/>
        <a:lstStyle/>
        <a:p>
          <a:pPr rtl="1"/>
          <a:endParaRPr lang="he-IL"/>
        </a:p>
      </dgm:t>
    </dgm:pt>
    <dgm:pt modelId="{291D0EED-39F9-47E8-B9E9-23AEBB81AF2E}" type="pres">
      <dgm:prSet presAssocID="{DFB9A2EE-CB85-4233-8344-9415145FBE48}" presName="center1" presStyleLbl="fgShp" presStyleIdx="0" presStyleCnt="2" custLinFactNeighborX="38155" custLinFactNeighborY="-255"/>
      <dgm:spPr/>
      <dgm:t>
        <a:bodyPr/>
        <a:lstStyle/>
        <a:p>
          <a:pPr rtl="1"/>
          <a:endParaRPr lang="he-IL"/>
        </a:p>
      </dgm:t>
    </dgm:pt>
    <dgm:pt modelId="{ACF8AC55-BD65-432D-9295-F2361D34A339}" type="pres">
      <dgm:prSet presAssocID="{DFB9A2EE-CB85-4233-8344-9415145FBE48}" presName="center2" presStyleLbl="fgShp" presStyleIdx="1" presStyleCnt="2" custLinFactNeighborX="38155" custLinFactNeighborY="-6117"/>
      <dgm:spPr/>
      <dgm:t>
        <a:bodyPr/>
        <a:lstStyle/>
        <a:p>
          <a:pPr rtl="1"/>
          <a:endParaRPr lang="he-IL"/>
        </a:p>
      </dgm:t>
    </dgm:pt>
  </dgm:ptLst>
  <dgm:cxnLst>
    <dgm:cxn modelId="{EB3A2470-CE9F-4CD8-8B78-C08AF6D1B90C}" type="presOf" srcId="{A22AA6C1-8D7E-4ECB-B981-E66541A2AC69}" destId="{A857D738-36E1-4103-9425-E6162FDB294D}" srcOrd="1" destOrd="0" presId="urn:microsoft.com/office/officeart/2005/8/layout/cycle4"/>
    <dgm:cxn modelId="{198A44D3-1F18-463E-8FB7-1E886D657E11}" type="presOf" srcId="{E420F721-6603-4EE0-9492-E50279D4A70A}" destId="{1264C16E-9FDB-4D14-AE15-5DA735F54CCC}" srcOrd="1" destOrd="0" presId="urn:microsoft.com/office/officeart/2005/8/layout/cycle4"/>
    <dgm:cxn modelId="{A2EDDF4C-CEDB-4CAD-A5CF-B19B92424F15}" srcId="{DFB9A2EE-CB85-4233-8344-9415145FBE48}" destId="{0AE9C971-EA56-4428-BDCD-D605CF53F1DF}" srcOrd="0" destOrd="0" parTransId="{3404D6D7-62EE-4776-A914-B65CEB623A94}" sibTransId="{EDDA12BA-BFBA-44AC-9EA3-50F6B6415AF5}"/>
    <dgm:cxn modelId="{BD18398B-5400-474C-92D9-9BC75D863172}" srcId="{0AE9C971-EA56-4428-BDCD-D605CF53F1DF}" destId="{7C8B1BDC-9930-455F-8D1F-F38AD19B6A19}" srcOrd="1" destOrd="0" parTransId="{E4B31D21-9DA5-407E-9FA7-96EB1CE76BF3}" sibTransId="{20C057B8-ADEF-46FD-87C3-872AC38A6FBA}"/>
    <dgm:cxn modelId="{AAA70BB7-37C6-4395-8D16-0FB70DDA289B}" type="presOf" srcId="{E4EF0165-F5DD-4A31-8685-06B5E0E80439}" destId="{62C0AAA3-21BF-42B6-84DA-63E2236F9F96}" srcOrd="0" destOrd="1" presId="urn:microsoft.com/office/officeart/2005/8/layout/cycle4"/>
    <dgm:cxn modelId="{1622EEE3-397B-4991-BD71-539C2A5269B2}" srcId="{A28B2F61-B6C3-4B0B-84F6-4A282C2F6FBD}" destId="{9DF9A216-2F79-4C39-A608-DFE6C6AB82AC}" srcOrd="3" destOrd="0" parTransId="{B6F55E5F-D865-4D7A-9D78-8DECB7F6D2B8}" sibTransId="{76134032-3853-4FE2-9069-C1394FF270EE}"/>
    <dgm:cxn modelId="{141E4946-AFCD-4B90-890F-E9FB7CFA1614}" type="presOf" srcId="{EB5686D1-4C07-4280-997B-675DB17EDA8C}" destId="{4104D1BE-E06F-4E05-B7F0-C53E80B216FF}" srcOrd="0" destOrd="0" presId="urn:microsoft.com/office/officeart/2005/8/layout/cycle4"/>
    <dgm:cxn modelId="{3CD8F527-8CE0-44AD-9CFF-B5A425AC1D22}" type="presOf" srcId="{EE5B09A7-5C6E-4E91-A975-72D84A2E9FD5}" destId="{1264C16E-9FDB-4D14-AE15-5DA735F54CCC}" srcOrd="1" destOrd="4" presId="urn:microsoft.com/office/officeart/2005/8/layout/cycle4"/>
    <dgm:cxn modelId="{0F371A0C-D810-4385-99B3-A9E9C1D3EA50}" srcId="{A28B2F61-B6C3-4B0B-84F6-4A282C2F6FBD}" destId="{8B322431-2BB1-4104-97C6-279FED2B578A}" srcOrd="1" destOrd="0" parTransId="{E303626E-C81A-42EF-B205-6B679AD775CC}" sibTransId="{ACB60B78-9E1A-47F0-84CB-1CDA1E8DE642}"/>
    <dgm:cxn modelId="{576F0250-C0D5-4FCA-B620-86D6FFEEFCF6}" type="presOf" srcId="{A22AA6C1-8D7E-4ECB-B981-E66541A2AC69}" destId="{1C9FB2F8-0340-4372-ADBA-9EFEB028FB80}" srcOrd="0" destOrd="0" presId="urn:microsoft.com/office/officeart/2005/8/layout/cycle4"/>
    <dgm:cxn modelId="{64FB7D74-2BC1-42F2-AE6B-D68977AB3D13}" srcId="{EB5686D1-4C07-4280-997B-675DB17EDA8C}" destId="{61B81F2B-35AA-4845-B11A-8EEFAECEAAAA}" srcOrd="0" destOrd="0" parTransId="{0C511998-3983-4B49-8369-C89D0B9D3306}" sibTransId="{92F2F60A-824F-4EBC-BB1C-68D27170FA78}"/>
    <dgm:cxn modelId="{5EEFC792-2E03-4D0A-BDB6-51C2290C6247}" type="presOf" srcId="{DFB9A2EE-CB85-4233-8344-9415145FBE48}" destId="{43AA0FD3-3792-4B4F-B2F2-7059B3997D86}" srcOrd="0" destOrd="0" presId="urn:microsoft.com/office/officeart/2005/8/layout/cycle4"/>
    <dgm:cxn modelId="{C73A2626-7917-49FB-94DA-15AAB603E38B}" type="presOf" srcId="{38EED056-F5AD-44BD-BA73-528709EC7B2C}" destId="{AF385C54-34E8-48E1-B835-DBDD8D454DDB}" srcOrd="1" destOrd="0" presId="urn:microsoft.com/office/officeart/2005/8/layout/cycle4"/>
    <dgm:cxn modelId="{9754BC42-6788-4899-8927-F35C59F749E0}" srcId="{C235C1E9-770A-4AE8-897E-5B2910F37743}" destId="{C732C6EB-5B39-4C89-973E-78569DED1D1A}" srcOrd="5" destOrd="0" parTransId="{AE3013ED-1431-4472-A703-1419D50C16E8}" sibTransId="{8A58A6D8-74B5-4409-9DA4-B333746AA055}"/>
    <dgm:cxn modelId="{8A11324B-AFDA-41EA-98F0-CB270DFEE7BD}" type="presOf" srcId="{DFDC3132-4684-4D23-8F93-6362A01F40D9}" destId="{1264C16E-9FDB-4D14-AE15-5DA735F54CCC}" srcOrd="1" destOrd="3" presId="urn:microsoft.com/office/officeart/2005/8/layout/cycle4"/>
    <dgm:cxn modelId="{DE23F8B8-256D-444A-9B8D-1CFF0C472B62}" type="presOf" srcId="{8B322431-2BB1-4104-97C6-279FED2B578A}" destId="{A857D738-36E1-4103-9425-E6162FDB294D}" srcOrd="1" destOrd="1" presId="urn:microsoft.com/office/officeart/2005/8/layout/cycle4"/>
    <dgm:cxn modelId="{607EE916-E82B-4C94-AE52-A9C5564EB23F}" type="presOf" srcId="{61B81F2B-35AA-4845-B11A-8EEFAECEAAAA}" destId="{8B0F2CEB-F70E-4A24-85A4-6B26F5B0AB71}" srcOrd="0" destOrd="0" presId="urn:microsoft.com/office/officeart/2005/8/layout/cycle4"/>
    <dgm:cxn modelId="{A84B0775-711D-4561-B542-13378C9D81F9}" type="presOf" srcId="{BC04874A-24AF-454B-8DEA-7F4BE2DAFB07}" destId="{62C0AAA3-21BF-42B6-84DA-63E2236F9F96}" srcOrd="0" destOrd="2" presId="urn:microsoft.com/office/officeart/2005/8/layout/cycle4"/>
    <dgm:cxn modelId="{F0AEDC53-4767-4AB0-A6A8-2530E23EB1B5}" type="presOf" srcId="{7C8B1BDC-9930-455F-8D1F-F38AD19B6A19}" destId="{3867CA0B-3E2C-4985-AD49-19338A2060B0}" srcOrd="0" destOrd="1" presId="urn:microsoft.com/office/officeart/2005/8/layout/cycle4"/>
    <dgm:cxn modelId="{D25C0380-0921-48D2-8E25-E192C96708AC}" type="presOf" srcId="{C732C6EB-5B39-4C89-973E-78569DED1D1A}" destId="{62C0AAA3-21BF-42B6-84DA-63E2236F9F96}" srcOrd="0" destOrd="5" presId="urn:microsoft.com/office/officeart/2005/8/layout/cycle4"/>
    <dgm:cxn modelId="{7609BC52-94FD-46E9-B1D7-5133B9FC090F}" srcId="{0AE9C971-EA56-4428-BDCD-D605CF53F1DF}" destId="{38EED056-F5AD-44BD-BA73-528709EC7B2C}" srcOrd="0" destOrd="0" parTransId="{11B2D199-E77A-4D99-A1FC-D31F5D2A8CDF}" sibTransId="{DD2FC1B4-4271-48C8-9BC3-00D19B1997DF}"/>
    <dgm:cxn modelId="{1895A9C7-40FD-4167-BFF6-F770D4BC0AC4}" type="presOf" srcId="{1752998F-99B4-4726-9DB4-57CB55871D97}" destId="{1C9FB2F8-0340-4372-ADBA-9EFEB028FB80}" srcOrd="0" destOrd="2" presId="urn:microsoft.com/office/officeart/2005/8/layout/cycle4"/>
    <dgm:cxn modelId="{82A7CB18-AA4D-431B-B333-CB1A440DEC25}" type="presOf" srcId="{C732C6EB-5B39-4C89-973E-78569DED1D1A}" destId="{1264C16E-9FDB-4D14-AE15-5DA735F54CCC}" srcOrd="1" destOrd="5" presId="urn:microsoft.com/office/officeart/2005/8/layout/cycle4"/>
    <dgm:cxn modelId="{DB7E1F72-6DE9-47EF-9136-583D1CFBA92F}" type="presOf" srcId="{E420F721-6603-4EE0-9492-E50279D4A70A}" destId="{62C0AAA3-21BF-42B6-84DA-63E2236F9F96}" srcOrd="0" destOrd="0" presId="urn:microsoft.com/office/officeart/2005/8/layout/cycle4"/>
    <dgm:cxn modelId="{BD384CBF-816A-4D1E-B8D1-8A12324868F4}" type="presOf" srcId="{46B9C711-FE9A-46A7-AF78-784A88DA8436}" destId="{3867CA0B-3E2C-4985-AD49-19338A2060B0}" srcOrd="0" destOrd="2" presId="urn:microsoft.com/office/officeart/2005/8/layout/cycle4"/>
    <dgm:cxn modelId="{4B6A6179-05F1-4A37-85CC-BABA2AE53DAA}" srcId="{C235C1E9-770A-4AE8-897E-5B2910F37743}" destId="{E420F721-6603-4EE0-9492-E50279D4A70A}" srcOrd="0" destOrd="0" parTransId="{E6AA3F7E-DFC9-42DD-A78D-8F2C94E21390}" sibTransId="{73DDB96D-ABB0-4613-A3EA-51818ECB634C}"/>
    <dgm:cxn modelId="{D023D1D8-5337-4BBD-8EFD-496340FDD65B}" type="presOf" srcId="{E4EF0165-F5DD-4A31-8685-06B5E0E80439}" destId="{1264C16E-9FDB-4D14-AE15-5DA735F54CCC}" srcOrd="1" destOrd="1" presId="urn:microsoft.com/office/officeart/2005/8/layout/cycle4"/>
    <dgm:cxn modelId="{6689CABF-FDD5-4B20-84BF-C65E96151F72}" srcId="{DFB9A2EE-CB85-4233-8344-9415145FBE48}" destId="{EB5686D1-4C07-4280-997B-675DB17EDA8C}" srcOrd="3" destOrd="0" parTransId="{29240DC9-0860-4224-99E4-44DEF469AD3C}" sibTransId="{18AA2552-2650-4FC5-888D-78AFC172991E}"/>
    <dgm:cxn modelId="{10D0F840-A255-4D12-A696-7B2E5EF962FB}" srcId="{A28B2F61-B6C3-4B0B-84F6-4A282C2F6FBD}" destId="{1752998F-99B4-4726-9DB4-57CB55871D97}" srcOrd="2" destOrd="0" parTransId="{0210A051-BF3F-46AE-A252-E84B82AD615D}" sibTransId="{065D9B8E-47FA-41BB-A8CA-415727D83098}"/>
    <dgm:cxn modelId="{E40E750E-E612-4197-A67D-2FC75A2687C8}" srcId="{DFB9A2EE-CB85-4233-8344-9415145FBE48}" destId="{A28B2F61-B6C3-4B0B-84F6-4A282C2F6FBD}" srcOrd="2" destOrd="0" parTransId="{FD9F79A4-F19E-4B7E-89B4-724D74325FE5}" sibTransId="{42A8622B-C599-4E9E-972E-85A1ACECD3C2}"/>
    <dgm:cxn modelId="{DB944F45-4002-4084-916D-CD8C38E67988}" srcId="{0AE9C971-EA56-4428-BDCD-D605CF53F1DF}" destId="{46B9C711-FE9A-46A7-AF78-784A88DA8436}" srcOrd="2" destOrd="0" parTransId="{A78E9624-6A1E-47EB-AF65-7ACC50237D79}" sibTransId="{64DF377E-8D3F-40CE-B249-EB39B2C76BD2}"/>
    <dgm:cxn modelId="{568B7195-F6CA-4897-9B46-1767ED02AD95}" type="presOf" srcId="{DFDC3132-4684-4D23-8F93-6362A01F40D9}" destId="{62C0AAA3-21BF-42B6-84DA-63E2236F9F96}" srcOrd="0" destOrd="3" presId="urn:microsoft.com/office/officeart/2005/8/layout/cycle4"/>
    <dgm:cxn modelId="{690C6F0A-DC4A-4069-8146-F84C236E1A0A}" type="presOf" srcId="{7C8B1BDC-9930-455F-8D1F-F38AD19B6A19}" destId="{AF385C54-34E8-48E1-B835-DBDD8D454DDB}" srcOrd="1" destOrd="1" presId="urn:microsoft.com/office/officeart/2005/8/layout/cycle4"/>
    <dgm:cxn modelId="{1ACB9DB7-E9FB-4AE8-8CF0-AC676AD97F3B}" type="presOf" srcId="{9DF9A216-2F79-4C39-A608-DFE6C6AB82AC}" destId="{1C9FB2F8-0340-4372-ADBA-9EFEB028FB80}" srcOrd="0" destOrd="3" presId="urn:microsoft.com/office/officeart/2005/8/layout/cycle4"/>
    <dgm:cxn modelId="{6A2BC920-355B-46B4-859E-36698C349194}" srcId="{C235C1E9-770A-4AE8-897E-5B2910F37743}" destId="{EE5B09A7-5C6E-4E91-A975-72D84A2E9FD5}" srcOrd="4" destOrd="0" parTransId="{9F18502D-0B8D-4B68-84F4-ECFCF5433BE6}" sibTransId="{F9F00F01-7759-4B0E-909E-04D7BC6C3086}"/>
    <dgm:cxn modelId="{DC1C66A9-F0CE-4C79-9EA6-E65B96BB7DE6}" type="presOf" srcId="{EE5B09A7-5C6E-4E91-A975-72D84A2E9FD5}" destId="{62C0AAA3-21BF-42B6-84DA-63E2236F9F96}" srcOrd="0" destOrd="4" presId="urn:microsoft.com/office/officeart/2005/8/layout/cycle4"/>
    <dgm:cxn modelId="{E698414E-943B-486C-A181-3B87628D7CFD}" type="presOf" srcId="{9DF9A216-2F79-4C39-A608-DFE6C6AB82AC}" destId="{A857D738-36E1-4103-9425-E6162FDB294D}" srcOrd="1" destOrd="3" presId="urn:microsoft.com/office/officeart/2005/8/layout/cycle4"/>
    <dgm:cxn modelId="{6CB82881-5235-4C55-83EE-B22A22B28599}" srcId="{A28B2F61-B6C3-4B0B-84F6-4A282C2F6FBD}" destId="{A22AA6C1-8D7E-4ECB-B981-E66541A2AC69}" srcOrd="0" destOrd="0" parTransId="{A2FC125D-0D1F-4958-B05B-502442B81636}" sibTransId="{8755487A-292B-4D4E-9B1C-6C652CF5BA77}"/>
    <dgm:cxn modelId="{902E64CF-052C-46B4-8166-E6CBC31CC61A}" type="presOf" srcId="{46B9C711-FE9A-46A7-AF78-784A88DA8436}" destId="{AF385C54-34E8-48E1-B835-DBDD8D454DDB}" srcOrd="1" destOrd="2" presId="urn:microsoft.com/office/officeart/2005/8/layout/cycle4"/>
    <dgm:cxn modelId="{E8ED81A6-BCC9-40C8-978F-4A344C860C45}" type="presOf" srcId="{C235C1E9-770A-4AE8-897E-5B2910F37743}" destId="{C5532254-CBCB-4892-B0DC-6E34258510EE}" srcOrd="0" destOrd="0" presId="urn:microsoft.com/office/officeart/2005/8/layout/cycle4"/>
    <dgm:cxn modelId="{B249B430-5F00-4802-A9D7-D8C057F9D194}" srcId="{C235C1E9-770A-4AE8-897E-5B2910F37743}" destId="{BC04874A-24AF-454B-8DEA-7F4BE2DAFB07}" srcOrd="2" destOrd="0" parTransId="{8E4E61D4-9E8A-47B4-AB0C-FEEECF758924}" sibTransId="{D46F6DA1-5198-43B9-B070-D827CA37BF72}"/>
    <dgm:cxn modelId="{33C3FCE3-CB8B-4D26-84BC-66F89875129D}" type="presOf" srcId="{8B322431-2BB1-4104-97C6-279FED2B578A}" destId="{1C9FB2F8-0340-4372-ADBA-9EFEB028FB80}" srcOrd="0" destOrd="1" presId="urn:microsoft.com/office/officeart/2005/8/layout/cycle4"/>
    <dgm:cxn modelId="{2E1F8682-749A-4BF9-B008-9411CB79F1AD}" type="presOf" srcId="{A28B2F61-B6C3-4B0B-84F6-4A282C2F6FBD}" destId="{9FD85D8E-C778-493B-A100-EF1CEAD60597}" srcOrd="0" destOrd="0" presId="urn:microsoft.com/office/officeart/2005/8/layout/cycle4"/>
    <dgm:cxn modelId="{A7D88A05-DE23-4343-89A8-F7CC6A8CC12E}" srcId="{C235C1E9-770A-4AE8-897E-5B2910F37743}" destId="{DFDC3132-4684-4D23-8F93-6362A01F40D9}" srcOrd="3" destOrd="0" parTransId="{EB0A45A3-A536-4EB1-8D23-8453CC14B8EF}" sibTransId="{6BB73DA3-511D-4DEB-BE50-E7892E77F2E0}"/>
    <dgm:cxn modelId="{DEC363D1-5834-4264-B9C2-ECA8B8B08206}" type="presOf" srcId="{61B81F2B-35AA-4845-B11A-8EEFAECEAAAA}" destId="{937FBE51-E7B4-47D2-96DD-78C554E022BA}" srcOrd="1" destOrd="0" presId="urn:microsoft.com/office/officeart/2005/8/layout/cycle4"/>
    <dgm:cxn modelId="{4A9A94A1-A6B0-46DA-B3E5-30E9B017A3AA}" type="presOf" srcId="{0AE9C971-EA56-4428-BDCD-D605CF53F1DF}" destId="{9323DE4A-307F-44D8-AE94-F3BB464712DD}" srcOrd="0" destOrd="0" presId="urn:microsoft.com/office/officeart/2005/8/layout/cycle4"/>
    <dgm:cxn modelId="{9925A1BE-070A-4C5D-B635-02CA3834F5FA}" type="presOf" srcId="{BC04874A-24AF-454B-8DEA-7F4BE2DAFB07}" destId="{1264C16E-9FDB-4D14-AE15-5DA735F54CCC}" srcOrd="1" destOrd="2" presId="urn:microsoft.com/office/officeart/2005/8/layout/cycle4"/>
    <dgm:cxn modelId="{B76C92C6-6536-48E8-BE12-29D68613C189}" type="presOf" srcId="{1752998F-99B4-4726-9DB4-57CB55871D97}" destId="{A857D738-36E1-4103-9425-E6162FDB294D}" srcOrd="1" destOrd="2" presId="urn:microsoft.com/office/officeart/2005/8/layout/cycle4"/>
    <dgm:cxn modelId="{A6D34B4E-09FE-4C81-95F1-E6E2CECE1A21}" srcId="{C235C1E9-770A-4AE8-897E-5B2910F37743}" destId="{E4EF0165-F5DD-4A31-8685-06B5E0E80439}" srcOrd="1" destOrd="0" parTransId="{D4BC650C-B9E2-463A-8F95-07E655EACD47}" sibTransId="{EA623B4D-5E77-49F1-A686-22BEC7A36268}"/>
    <dgm:cxn modelId="{D8D1E188-DBDF-4A4A-A6A1-0CB69AB9A940}" srcId="{DFB9A2EE-CB85-4233-8344-9415145FBE48}" destId="{C235C1E9-770A-4AE8-897E-5B2910F37743}" srcOrd="1" destOrd="0" parTransId="{962602C9-914B-4FA9-A365-E9B57342E9F5}" sibTransId="{172AF31E-902E-408B-B703-DCB5F6C625A1}"/>
    <dgm:cxn modelId="{8197F529-DD14-48F9-AF31-0661DB4FC6DE}" type="presOf" srcId="{38EED056-F5AD-44BD-BA73-528709EC7B2C}" destId="{3867CA0B-3E2C-4985-AD49-19338A2060B0}" srcOrd="0" destOrd="0" presId="urn:microsoft.com/office/officeart/2005/8/layout/cycle4"/>
    <dgm:cxn modelId="{B6B692D9-AFC0-41C9-9AC5-7C50BF4759A1}" type="presParOf" srcId="{43AA0FD3-3792-4B4F-B2F2-7059B3997D86}" destId="{26B0A2DF-3B1B-4F52-BD28-9CBCB7FF5376}" srcOrd="0" destOrd="0" presId="urn:microsoft.com/office/officeart/2005/8/layout/cycle4"/>
    <dgm:cxn modelId="{858F5FCC-3BA8-48A9-9FA4-23400A91BDBB}" type="presParOf" srcId="{26B0A2DF-3B1B-4F52-BD28-9CBCB7FF5376}" destId="{88EBEF12-3138-41D7-BF5A-ABCCA6DACBEF}" srcOrd="0" destOrd="0" presId="urn:microsoft.com/office/officeart/2005/8/layout/cycle4"/>
    <dgm:cxn modelId="{B98F8353-A672-4FFA-93AE-366E1E6AFE70}" type="presParOf" srcId="{88EBEF12-3138-41D7-BF5A-ABCCA6DACBEF}" destId="{3867CA0B-3E2C-4985-AD49-19338A2060B0}" srcOrd="0" destOrd="0" presId="urn:microsoft.com/office/officeart/2005/8/layout/cycle4"/>
    <dgm:cxn modelId="{A609D5EF-0685-4115-A3CE-E3E995DC1161}" type="presParOf" srcId="{88EBEF12-3138-41D7-BF5A-ABCCA6DACBEF}" destId="{AF385C54-34E8-48E1-B835-DBDD8D454DDB}" srcOrd="1" destOrd="0" presId="urn:microsoft.com/office/officeart/2005/8/layout/cycle4"/>
    <dgm:cxn modelId="{B9981246-28B2-406E-BBBE-8D674FF8D1D2}" type="presParOf" srcId="{26B0A2DF-3B1B-4F52-BD28-9CBCB7FF5376}" destId="{AF5EA5CA-2A3B-4A3C-AE72-2B647E3BB768}" srcOrd="1" destOrd="0" presId="urn:microsoft.com/office/officeart/2005/8/layout/cycle4"/>
    <dgm:cxn modelId="{48163854-7771-4CE2-8BF6-0104B222E618}" type="presParOf" srcId="{AF5EA5CA-2A3B-4A3C-AE72-2B647E3BB768}" destId="{62C0AAA3-21BF-42B6-84DA-63E2236F9F96}" srcOrd="0" destOrd="0" presId="urn:microsoft.com/office/officeart/2005/8/layout/cycle4"/>
    <dgm:cxn modelId="{73BC9712-2E65-4FEC-9233-7A5954569681}" type="presParOf" srcId="{AF5EA5CA-2A3B-4A3C-AE72-2B647E3BB768}" destId="{1264C16E-9FDB-4D14-AE15-5DA735F54CCC}" srcOrd="1" destOrd="0" presId="urn:microsoft.com/office/officeart/2005/8/layout/cycle4"/>
    <dgm:cxn modelId="{16651E75-2F6D-4236-B0AC-FBFCE24B21E3}" type="presParOf" srcId="{26B0A2DF-3B1B-4F52-BD28-9CBCB7FF5376}" destId="{BD1617D0-D468-49C9-938B-B05504CD1F52}" srcOrd="2" destOrd="0" presId="urn:microsoft.com/office/officeart/2005/8/layout/cycle4"/>
    <dgm:cxn modelId="{ACC337EE-60BB-425C-A4A0-6106F1442B5F}" type="presParOf" srcId="{BD1617D0-D468-49C9-938B-B05504CD1F52}" destId="{1C9FB2F8-0340-4372-ADBA-9EFEB028FB80}" srcOrd="0" destOrd="0" presId="urn:microsoft.com/office/officeart/2005/8/layout/cycle4"/>
    <dgm:cxn modelId="{6A66E316-94FA-4092-8A3B-C0F2EA34366F}" type="presParOf" srcId="{BD1617D0-D468-49C9-938B-B05504CD1F52}" destId="{A857D738-36E1-4103-9425-E6162FDB294D}" srcOrd="1" destOrd="0" presId="urn:microsoft.com/office/officeart/2005/8/layout/cycle4"/>
    <dgm:cxn modelId="{AC332FDC-B85E-4164-935B-144FA4BD0A4F}" type="presParOf" srcId="{26B0A2DF-3B1B-4F52-BD28-9CBCB7FF5376}" destId="{0B38DEF1-A8A6-4939-AB29-D352313E7CB2}" srcOrd="3" destOrd="0" presId="urn:microsoft.com/office/officeart/2005/8/layout/cycle4"/>
    <dgm:cxn modelId="{EFEE1078-B4BD-4411-AC40-0C27E43FDA44}" type="presParOf" srcId="{0B38DEF1-A8A6-4939-AB29-D352313E7CB2}" destId="{8B0F2CEB-F70E-4A24-85A4-6B26F5B0AB71}" srcOrd="0" destOrd="0" presId="urn:microsoft.com/office/officeart/2005/8/layout/cycle4"/>
    <dgm:cxn modelId="{67CB9C6C-5B9A-40A2-8E34-1A9F70EADBDC}" type="presParOf" srcId="{0B38DEF1-A8A6-4939-AB29-D352313E7CB2}" destId="{937FBE51-E7B4-47D2-96DD-78C554E022BA}" srcOrd="1" destOrd="0" presId="urn:microsoft.com/office/officeart/2005/8/layout/cycle4"/>
    <dgm:cxn modelId="{05673977-C16A-4EE2-BC9C-A60E67AF9F4F}" type="presParOf" srcId="{26B0A2DF-3B1B-4F52-BD28-9CBCB7FF5376}" destId="{C2F0BB36-597D-42E7-A174-A7A51A6D8A77}" srcOrd="4" destOrd="0" presId="urn:microsoft.com/office/officeart/2005/8/layout/cycle4"/>
    <dgm:cxn modelId="{EC02C7EE-5484-46C5-9BF6-22749CCC2C0F}" type="presParOf" srcId="{43AA0FD3-3792-4B4F-B2F2-7059B3997D86}" destId="{09D4F6EF-7F64-4E6B-9E15-5787FFEEA98C}" srcOrd="1" destOrd="0" presId="urn:microsoft.com/office/officeart/2005/8/layout/cycle4"/>
    <dgm:cxn modelId="{C951BC31-9A76-45B2-9670-3FAFCB7F0184}" type="presParOf" srcId="{09D4F6EF-7F64-4E6B-9E15-5787FFEEA98C}" destId="{9323DE4A-307F-44D8-AE94-F3BB464712DD}" srcOrd="0" destOrd="0" presId="urn:microsoft.com/office/officeart/2005/8/layout/cycle4"/>
    <dgm:cxn modelId="{DB7CA588-551A-4CEE-9AD0-8C9C2DACB4CF}" type="presParOf" srcId="{09D4F6EF-7F64-4E6B-9E15-5787FFEEA98C}" destId="{C5532254-CBCB-4892-B0DC-6E34258510EE}" srcOrd="1" destOrd="0" presId="urn:microsoft.com/office/officeart/2005/8/layout/cycle4"/>
    <dgm:cxn modelId="{C49E5D32-D8DE-40C1-881C-DD731BEF4008}" type="presParOf" srcId="{09D4F6EF-7F64-4E6B-9E15-5787FFEEA98C}" destId="{9FD85D8E-C778-493B-A100-EF1CEAD60597}" srcOrd="2" destOrd="0" presId="urn:microsoft.com/office/officeart/2005/8/layout/cycle4"/>
    <dgm:cxn modelId="{81B7A4A9-A914-4271-9D68-048335AF1A8F}" type="presParOf" srcId="{09D4F6EF-7F64-4E6B-9E15-5787FFEEA98C}" destId="{4104D1BE-E06F-4E05-B7F0-C53E80B216FF}" srcOrd="3" destOrd="0" presId="urn:microsoft.com/office/officeart/2005/8/layout/cycle4"/>
    <dgm:cxn modelId="{67784B84-AC4A-4B23-95DF-9548985BFDEE}" type="presParOf" srcId="{09D4F6EF-7F64-4E6B-9E15-5787FFEEA98C}" destId="{BE12F0D3-A32C-4530-9823-D84DD9B00CD1}" srcOrd="4" destOrd="0" presId="urn:microsoft.com/office/officeart/2005/8/layout/cycle4"/>
    <dgm:cxn modelId="{9FDDD986-8E13-4581-B173-E81F3DF13CEA}" type="presParOf" srcId="{43AA0FD3-3792-4B4F-B2F2-7059B3997D86}" destId="{291D0EED-39F9-47E8-B9E9-23AEBB81AF2E}" srcOrd="2" destOrd="0" presId="urn:microsoft.com/office/officeart/2005/8/layout/cycle4"/>
    <dgm:cxn modelId="{D78C8D7B-F7B7-4375-87BE-D978CC273419}" type="presParOf" srcId="{43AA0FD3-3792-4B4F-B2F2-7059B3997D86}" destId="{ACF8AC55-BD65-432D-9295-F2361D34A339}" srcOrd="3" destOrd="0" presId="urn:microsoft.com/office/officeart/2005/8/layout/cycle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8EAC9BE5-71FF-492F-A592-ABCFCE786FE9}" type="doc">
      <dgm:prSet loTypeId="urn:microsoft.com/office/officeart/2005/8/layout/matrix1" loCatId="matrix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pPr rtl="1"/>
          <a:endParaRPr lang="he-IL"/>
        </a:p>
      </dgm:t>
    </dgm:pt>
    <dgm:pt modelId="{E3DC149A-B889-4761-80EB-B20A75867807}">
      <dgm:prSet phldrT="[טקסט]"/>
      <dgm:spPr/>
      <dgm:t>
        <a:bodyPr/>
        <a:lstStyle/>
        <a:p>
          <a:pPr rtl="1"/>
          <a:r>
            <a:rPr lang="he-IL" dirty="0" smtClean="0">
              <a:latin typeface="David" panose="020E0502060401010101" pitchFamily="34" charset="-79"/>
              <a:cs typeface="David" panose="020E0502060401010101" pitchFamily="34" charset="-79"/>
            </a:rPr>
            <a:t>צוות בית חם</a:t>
          </a:r>
        </a:p>
        <a:p>
          <a:pPr rtl="1"/>
          <a:r>
            <a:rPr lang="he-IL" dirty="0" smtClean="0">
              <a:latin typeface="David" panose="020E0502060401010101" pitchFamily="34" charset="-79"/>
              <a:cs typeface="David" panose="020E0502060401010101" pitchFamily="34" charset="-79"/>
            </a:rPr>
            <a:t>ושעות ההפעלה  </a:t>
          </a:r>
          <a:endParaRPr lang="he-IL" dirty="0">
            <a:latin typeface="David" panose="020E0502060401010101" pitchFamily="34" charset="-79"/>
            <a:cs typeface="David" panose="020E0502060401010101" pitchFamily="34" charset="-79"/>
          </a:endParaRPr>
        </a:p>
      </dgm:t>
    </dgm:pt>
    <dgm:pt modelId="{579EC202-92F3-47D0-B1B8-B77FD57926D2}" type="parTrans" cxnId="{6CB7466C-63CF-417C-A928-EDBA7A0D9FF0}">
      <dgm:prSet/>
      <dgm:spPr/>
      <dgm:t>
        <a:bodyPr/>
        <a:lstStyle/>
        <a:p>
          <a:pPr rtl="1"/>
          <a:endParaRPr lang="he-IL">
            <a:latin typeface="David" panose="020E0502060401010101" pitchFamily="34" charset="-79"/>
            <a:cs typeface="David" panose="020E0502060401010101" pitchFamily="34" charset="-79"/>
          </a:endParaRPr>
        </a:p>
      </dgm:t>
    </dgm:pt>
    <dgm:pt modelId="{C3774DDA-0880-4F50-AB14-C8EB6E919CBC}" type="sibTrans" cxnId="{6CB7466C-63CF-417C-A928-EDBA7A0D9FF0}">
      <dgm:prSet/>
      <dgm:spPr/>
      <dgm:t>
        <a:bodyPr/>
        <a:lstStyle/>
        <a:p>
          <a:pPr rtl="1"/>
          <a:endParaRPr lang="he-IL">
            <a:latin typeface="David" panose="020E0502060401010101" pitchFamily="34" charset="-79"/>
            <a:cs typeface="David" panose="020E0502060401010101" pitchFamily="34" charset="-79"/>
          </a:endParaRPr>
        </a:p>
      </dgm:t>
    </dgm:pt>
    <dgm:pt modelId="{94D1C78D-221A-4FED-AB1F-8AFB87B953DF}">
      <dgm:prSet phldrT="[טקסט]"/>
      <dgm:spPr/>
      <dgm:t>
        <a:bodyPr/>
        <a:lstStyle/>
        <a:p>
          <a:pPr rtl="1"/>
          <a:r>
            <a:rPr lang="he-IL" dirty="0" smtClean="0">
              <a:latin typeface="David" panose="020E0502060401010101" pitchFamily="34" charset="-79"/>
              <a:cs typeface="David" panose="020E0502060401010101" pitchFamily="34" charset="-79"/>
            </a:rPr>
            <a:t>המרכז פועל שלושה ימים בשבוע בשעות </a:t>
          </a:r>
          <a:r>
            <a:rPr lang="he-IL" b="1" dirty="0" smtClean="0">
              <a:latin typeface="David" panose="020E0502060401010101" pitchFamily="34" charset="-79"/>
              <a:cs typeface="David" panose="020E0502060401010101" pitchFamily="34" charset="-79"/>
            </a:rPr>
            <a:t>קבועות</a:t>
          </a:r>
          <a:r>
            <a:rPr lang="he-IL" dirty="0" smtClean="0">
              <a:latin typeface="David" panose="020E0502060401010101" pitchFamily="34" charset="-79"/>
              <a:cs typeface="David" panose="020E0502060401010101" pitchFamily="34" charset="-79"/>
            </a:rPr>
            <a:t> במטרה לצמצם מצבי בדידות וניכור ולהוות מסגרת קבועה ויציבה .</a:t>
          </a:r>
          <a:endParaRPr lang="he-IL" dirty="0">
            <a:latin typeface="David" panose="020E0502060401010101" pitchFamily="34" charset="-79"/>
            <a:cs typeface="David" panose="020E0502060401010101" pitchFamily="34" charset="-79"/>
          </a:endParaRPr>
        </a:p>
      </dgm:t>
    </dgm:pt>
    <dgm:pt modelId="{066408D8-3DA9-4685-B924-3317988BC87C}" type="parTrans" cxnId="{57DED182-CB17-4AFC-9166-A847F3467C59}">
      <dgm:prSet/>
      <dgm:spPr/>
      <dgm:t>
        <a:bodyPr/>
        <a:lstStyle/>
        <a:p>
          <a:pPr rtl="1"/>
          <a:endParaRPr lang="he-IL">
            <a:latin typeface="David" panose="020E0502060401010101" pitchFamily="34" charset="-79"/>
            <a:cs typeface="David" panose="020E0502060401010101" pitchFamily="34" charset="-79"/>
          </a:endParaRPr>
        </a:p>
      </dgm:t>
    </dgm:pt>
    <dgm:pt modelId="{432813C6-155F-4989-8F90-C339BF13CF73}" type="sibTrans" cxnId="{57DED182-CB17-4AFC-9166-A847F3467C59}">
      <dgm:prSet/>
      <dgm:spPr/>
      <dgm:t>
        <a:bodyPr/>
        <a:lstStyle/>
        <a:p>
          <a:pPr rtl="1"/>
          <a:endParaRPr lang="he-IL">
            <a:latin typeface="David" panose="020E0502060401010101" pitchFamily="34" charset="-79"/>
            <a:cs typeface="David" panose="020E0502060401010101" pitchFamily="34" charset="-79"/>
          </a:endParaRPr>
        </a:p>
      </dgm:t>
    </dgm:pt>
    <dgm:pt modelId="{96258481-A65B-42AD-8C71-AAC48DDCFC96}">
      <dgm:prSet phldrT="[טקסט]"/>
      <dgm:spPr/>
      <dgm:t>
        <a:bodyPr/>
        <a:lstStyle/>
        <a:p>
          <a:pPr rtl="1"/>
          <a:r>
            <a:rPr lang="he-IL" dirty="0" smtClean="0">
              <a:latin typeface="David" panose="020E0502060401010101" pitchFamily="34" charset="-79"/>
              <a:cs typeface="David" panose="020E0502060401010101" pitchFamily="34" charset="-79"/>
            </a:rPr>
            <a:t>עו"ס </a:t>
          </a:r>
        </a:p>
        <a:p>
          <a:pPr rtl="1"/>
          <a:r>
            <a:rPr lang="he-IL" dirty="0" smtClean="0">
              <a:latin typeface="David" panose="020E0502060401010101" pitchFamily="34" charset="-79"/>
              <a:cs typeface="David" panose="020E0502060401010101" pitchFamily="34" charset="-79"/>
            </a:rPr>
            <a:t>שעוסק </a:t>
          </a:r>
          <a:r>
            <a:rPr lang="he-IL" b="1" dirty="0" smtClean="0">
              <a:latin typeface="David" panose="020E0502060401010101" pitchFamily="34" charset="-79"/>
              <a:cs typeface="David" panose="020E0502060401010101" pitchFamily="34" charset="-79"/>
            </a:rPr>
            <a:t>בטיפול פרטני</a:t>
          </a:r>
          <a:r>
            <a:rPr lang="he-IL" dirty="0" smtClean="0">
              <a:latin typeface="David" panose="020E0502060401010101" pitchFamily="34" charset="-79"/>
              <a:cs typeface="David" panose="020E0502060401010101" pitchFamily="34" charset="-79"/>
            </a:rPr>
            <a:t>, </a:t>
          </a:r>
          <a:r>
            <a:rPr lang="he-IL" b="1" dirty="0" smtClean="0">
              <a:latin typeface="David" panose="020E0502060401010101" pitchFamily="34" charset="-79"/>
              <a:cs typeface="David" panose="020E0502060401010101" pitchFamily="34" charset="-79"/>
            </a:rPr>
            <a:t>קבוצתי וליווי משפחתי</a:t>
          </a:r>
          <a:r>
            <a:rPr lang="he-IL" dirty="0" smtClean="0">
              <a:latin typeface="David" panose="020E0502060401010101" pitchFamily="34" charset="-79"/>
              <a:cs typeface="David" panose="020E0502060401010101" pitchFamily="34" charset="-79"/>
            </a:rPr>
            <a:t>. </a:t>
          </a:r>
          <a:endParaRPr lang="he-IL" dirty="0">
            <a:latin typeface="David" panose="020E0502060401010101" pitchFamily="34" charset="-79"/>
            <a:cs typeface="David" panose="020E0502060401010101" pitchFamily="34" charset="-79"/>
          </a:endParaRPr>
        </a:p>
      </dgm:t>
    </dgm:pt>
    <dgm:pt modelId="{F570057C-9EE2-4F14-913F-204D263056E4}" type="parTrans" cxnId="{5B2C6FA2-6709-42A8-9F1F-9D52751DAD3E}">
      <dgm:prSet/>
      <dgm:spPr/>
      <dgm:t>
        <a:bodyPr/>
        <a:lstStyle/>
        <a:p>
          <a:pPr rtl="1"/>
          <a:endParaRPr lang="he-IL">
            <a:latin typeface="David" panose="020E0502060401010101" pitchFamily="34" charset="-79"/>
            <a:cs typeface="David" panose="020E0502060401010101" pitchFamily="34" charset="-79"/>
          </a:endParaRPr>
        </a:p>
      </dgm:t>
    </dgm:pt>
    <dgm:pt modelId="{6C7C4BD1-8480-46E7-AAD8-6CD86945E767}" type="sibTrans" cxnId="{5B2C6FA2-6709-42A8-9F1F-9D52751DAD3E}">
      <dgm:prSet/>
      <dgm:spPr/>
      <dgm:t>
        <a:bodyPr/>
        <a:lstStyle/>
        <a:p>
          <a:pPr rtl="1"/>
          <a:endParaRPr lang="he-IL">
            <a:latin typeface="David" panose="020E0502060401010101" pitchFamily="34" charset="-79"/>
            <a:cs typeface="David" panose="020E0502060401010101" pitchFamily="34" charset="-79"/>
          </a:endParaRPr>
        </a:p>
      </dgm:t>
    </dgm:pt>
    <dgm:pt modelId="{0B90DE9E-026C-45A6-A7EE-00A81662DE79}">
      <dgm:prSet phldrT="[טקסט]"/>
      <dgm:spPr/>
      <dgm:t>
        <a:bodyPr/>
        <a:lstStyle/>
        <a:p>
          <a:pPr rtl="1"/>
          <a:r>
            <a:rPr lang="he-IL" dirty="0" smtClean="0">
              <a:latin typeface="David" panose="020E0502060401010101" pitchFamily="34" charset="-79"/>
              <a:cs typeface="David" panose="020E0502060401010101" pitchFamily="34" charset="-79"/>
            </a:rPr>
            <a:t>מדריך חברתי העוסק בליווי הנוער בתוך המסגרת ובאיתור.</a:t>
          </a:r>
          <a:endParaRPr lang="he-IL" dirty="0">
            <a:latin typeface="David" panose="020E0502060401010101" pitchFamily="34" charset="-79"/>
            <a:cs typeface="David" panose="020E0502060401010101" pitchFamily="34" charset="-79"/>
          </a:endParaRPr>
        </a:p>
      </dgm:t>
    </dgm:pt>
    <dgm:pt modelId="{F3434D91-6F62-4290-9A1B-686095605E4E}" type="parTrans" cxnId="{AEBC85AF-79A3-4086-81D7-2CE70D529301}">
      <dgm:prSet/>
      <dgm:spPr/>
      <dgm:t>
        <a:bodyPr/>
        <a:lstStyle/>
        <a:p>
          <a:pPr rtl="1"/>
          <a:endParaRPr lang="he-IL">
            <a:latin typeface="David" panose="020E0502060401010101" pitchFamily="34" charset="-79"/>
            <a:cs typeface="David" panose="020E0502060401010101" pitchFamily="34" charset="-79"/>
          </a:endParaRPr>
        </a:p>
      </dgm:t>
    </dgm:pt>
    <dgm:pt modelId="{C3336A53-2C0D-47FE-B08F-64B3E6EC88DD}" type="sibTrans" cxnId="{AEBC85AF-79A3-4086-81D7-2CE70D529301}">
      <dgm:prSet/>
      <dgm:spPr/>
      <dgm:t>
        <a:bodyPr/>
        <a:lstStyle/>
        <a:p>
          <a:pPr rtl="1"/>
          <a:endParaRPr lang="he-IL">
            <a:latin typeface="David" panose="020E0502060401010101" pitchFamily="34" charset="-79"/>
            <a:cs typeface="David" panose="020E0502060401010101" pitchFamily="34" charset="-79"/>
          </a:endParaRPr>
        </a:p>
      </dgm:t>
    </dgm:pt>
    <dgm:pt modelId="{93558E84-E52F-4644-9E53-407F4982AF38}">
      <dgm:prSet/>
      <dgm:spPr/>
      <dgm:t>
        <a:bodyPr/>
        <a:lstStyle/>
        <a:p>
          <a:pPr rtl="1"/>
          <a:r>
            <a:rPr lang="he-IL" dirty="0" smtClean="0">
              <a:latin typeface="David" panose="020E0502060401010101" pitchFamily="34" charset="-79"/>
              <a:cs typeface="David" panose="020E0502060401010101" pitchFamily="34" charset="-79"/>
            </a:rPr>
            <a:t>אם בית </a:t>
          </a:r>
        </a:p>
      </dgm:t>
    </dgm:pt>
    <dgm:pt modelId="{8A307E1F-C0BC-45BC-AFE5-5C06B8E13F9A}" type="parTrans" cxnId="{44E3A278-F7E3-4A43-856A-C1B6487CBBC0}">
      <dgm:prSet/>
      <dgm:spPr/>
      <dgm:t>
        <a:bodyPr/>
        <a:lstStyle/>
        <a:p>
          <a:pPr rtl="1"/>
          <a:endParaRPr lang="he-IL">
            <a:latin typeface="David" panose="020E0502060401010101" pitchFamily="34" charset="-79"/>
            <a:cs typeface="David" panose="020E0502060401010101" pitchFamily="34" charset="-79"/>
          </a:endParaRPr>
        </a:p>
      </dgm:t>
    </dgm:pt>
    <dgm:pt modelId="{F1D0A9F2-3E56-4773-B69D-A5F32A17993F}" type="sibTrans" cxnId="{44E3A278-F7E3-4A43-856A-C1B6487CBBC0}">
      <dgm:prSet/>
      <dgm:spPr/>
      <dgm:t>
        <a:bodyPr/>
        <a:lstStyle/>
        <a:p>
          <a:pPr rtl="1"/>
          <a:endParaRPr lang="he-IL">
            <a:latin typeface="David" panose="020E0502060401010101" pitchFamily="34" charset="-79"/>
            <a:cs typeface="David" panose="020E0502060401010101" pitchFamily="34" charset="-79"/>
          </a:endParaRPr>
        </a:p>
      </dgm:t>
    </dgm:pt>
    <dgm:pt modelId="{C3789D01-0BE0-44C1-B963-E280DDA1927F}" type="pres">
      <dgm:prSet presAssocID="{8EAC9BE5-71FF-492F-A592-ABCFCE786FE9}" presName="diagram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pPr rtl="1"/>
          <a:endParaRPr lang="he-IL"/>
        </a:p>
      </dgm:t>
    </dgm:pt>
    <dgm:pt modelId="{A0C7EB56-1811-4210-AD48-AC142E412E94}" type="pres">
      <dgm:prSet presAssocID="{8EAC9BE5-71FF-492F-A592-ABCFCE786FE9}" presName="matrix" presStyleCnt="0"/>
      <dgm:spPr/>
    </dgm:pt>
    <dgm:pt modelId="{9B2BE5E6-15A9-498A-B769-2AD3A6DF9DE9}" type="pres">
      <dgm:prSet presAssocID="{8EAC9BE5-71FF-492F-A592-ABCFCE786FE9}" presName="tile1" presStyleLbl="node1" presStyleIdx="0" presStyleCnt="4"/>
      <dgm:spPr/>
      <dgm:t>
        <a:bodyPr/>
        <a:lstStyle/>
        <a:p>
          <a:pPr rtl="1"/>
          <a:endParaRPr lang="he-IL"/>
        </a:p>
      </dgm:t>
    </dgm:pt>
    <dgm:pt modelId="{AFCDC589-5C2E-4D55-8053-65A59CC091F0}" type="pres">
      <dgm:prSet presAssocID="{8EAC9BE5-71FF-492F-A592-ABCFCE786FE9}" presName="tile1text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pPr rtl="1"/>
          <a:endParaRPr lang="he-IL"/>
        </a:p>
      </dgm:t>
    </dgm:pt>
    <dgm:pt modelId="{5514E6BA-7086-4ED9-B2BC-C45D4A6FEFDB}" type="pres">
      <dgm:prSet presAssocID="{8EAC9BE5-71FF-492F-A592-ABCFCE786FE9}" presName="tile2" presStyleLbl="node1" presStyleIdx="1" presStyleCnt="4"/>
      <dgm:spPr/>
      <dgm:t>
        <a:bodyPr/>
        <a:lstStyle/>
        <a:p>
          <a:pPr rtl="1"/>
          <a:endParaRPr lang="he-IL"/>
        </a:p>
      </dgm:t>
    </dgm:pt>
    <dgm:pt modelId="{05EE8143-1C82-4180-BE8C-5122196A5FCA}" type="pres">
      <dgm:prSet presAssocID="{8EAC9BE5-71FF-492F-A592-ABCFCE786FE9}" presName="tile2text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pPr rtl="1"/>
          <a:endParaRPr lang="he-IL"/>
        </a:p>
      </dgm:t>
    </dgm:pt>
    <dgm:pt modelId="{E1B19EA1-4135-4E0B-B875-6CFD8AEB3D0F}" type="pres">
      <dgm:prSet presAssocID="{8EAC9BE5-71FF-492F-A592-ABCFCE786FE9}" presName="tile3" presStyleLbl="node1" presStyleIdx="2" presStyleCnt="4"/>
      <dgm:spPr/>
      <dgm:t>
        <a:bodyPr/>
        <a:lstStyle/>
        <a:p>
          <a:pPr rtl="1"/>
          <a:endParaRPr lang="he-IL"/>
        </a:p>
      </dgm:t>
    </dgm:pt>
    <dgm:pt modelId="{DDAEC3BB-3B72-4BD8-9C6D-B15311284CCD}" type="pres">
      <dgm:prSet presAssocID="{8EAC9BE5-71FF-492F-A592-ABCFCE786FE9}" presName="tile3text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pPr rtl="1"/>
          <a:endParaRPr lang="he-IL"/>
        </a:p>
      </dgm:t>
    </dgm:pt>
    <dgm:pt modelId="{39F82355-F7A0-4557-9330-606C88B766CF}" type="pres">
      <dgm:prSet presAssocID="{8EAC9BE5-71FF-492F-A592-ABCFCE786FE9}" presName="tile4" presStyleLbl="node1" presStyleIdx="3" presStyleCnt="4" custLinFactNeighborX="0" custLinFactNeighborY="0"/>
      <dgm:spPr/>
      <dgm:t>
        <a:bodyPr/>
        <a:lstStyle/>
        <a:p>
          <a:pPr rtl="1"/>
          <a:endParaRPr lang="he-IL"/>
        </a:p>
      </dgm:t>
    </dgm:pt>
    <dgm:pt modelId="{32CDA6D2-3397-4831-A3EE-6487AC51680B}" type="pres">
      <dgm:prSet presAssocID="{8EAC9BE5-71FF-492F-A592-ABCFCE786FE9}" presName="tile4text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pPr rtl="1"/>
          <a:endParaRPr lang="he-IL"/>
        </a:p>
      </dgm:t>
    </dgm:pt>
    <dgm:pt modelId="{5F4FDC88-F148-4BF1-A59D-4A22687B854C}" type="pres">
      <dgm:prSet presAssocID="{8EAC9BE5-71FF-492F-A592-ABCFCE786FE9}" presName="centerTile" presStyleLbl="fgShp" presStyleIdx="0" presStyleCnt="1">
        <dgm:presLayoutVars>
          <dgm:chMax val="0"/>
          <dgm:chPref val="0"/>
        </dgm:presLayoutVars>
      </dgm:prSet>
      <dgm:spPr/>
      <dgm:t>
        <a:bodyPr/>
        <a:lstStyle/>
        <a:p>
          <a:pPr rtl="1"/>
          <a:endParaRPr lang="he-IL"/>
        </a:p>
      </dgm:t>
    </dgm:pt>
  </dgm:ptLst>
  <dgm:cxnLst>
    <dgm:cxn modelId="{AEBC85AF-79A3-4086-81D7-2CE70D529301}" srcId="{E3DC149A-B889-4761-80EB-B20A75867807}" destId="{0B90DE9E-026C-45A6-A7EE-00A81662DE79}" srcOrd="3" destOrd="0" parTransId="{F3434D91-6F62-4290-9A1B-686095605E4E}" sibTransId="{C3336A53-2C0D-47FE-B08F-64B3E6EC88DD}"/>
    <dgm:cxn modelId="{6CB7466C-63CF-417C-A928-EDBA7A0D9FF0}" srcId="{8EAC9BE5-71FF-492F-A592-ABCFCE786FE9}" destId="{E3DC149A-B889-4761-80EB-B20A75867807}" srcOrd="0" destOrd="0" parTransId="{579EC202-92F3-47D0-B1B8-B77FD57926D2}" sibTransId="{C3774DDA-0880-4F50-AB14-C8EB6E919CBC}"/>
    <dgm:cxn modelId="{B8555012-1D1C-45D3-97FC-9033E06B43E5}" type="presOf" srcId="{93558E84-E52F-4644-9E53-407F4982AF38}" destId="{E1B19EA1-4135-4E0B-B875-6CFD8AEB3D0F}" srcOrd="0" destOrd="0" presId="urn:microsoft.com/office/officeart/2005/8/layout/matrix1"/>
    <dgm:cxn modelId="{C8EADF62-3EC8-4CAB-B349-DECCF05D5129}" type="presOf" srcId="{8EAC9BE5-71FF-492F-A592-ABCFCE786FE9}" destId="{C3789D01-0BE0-44C1-B963-E280DDA1927F}" srcOrd="0" destOrd="0" presId="urn:microsoft.com/office/officeart/2005/8/layout/matrix1"/>
    <dgm:cxn modelId="{2D93D2D4-69B5-4679-B34E-6EF965FAACCA}" type="presOf" srcId="{94D1C78D-221A-4FED-AB1F-8AFB87B953DF}" destId="{AFCDC589-5C2E-4D55-8053-65A59CC091F0}" srcOrd="1" destOrd="0" presId="urn:microsoft.com/office/officeart/2005/8/layout/matrix1"/>
    <dgm:cxn modelId="{3F5FC6CB-1ACD-4DA2-9572-B52CDAFECE2C}" type="presOf" srcId="{0B90DE9E-026C-45A6-A7EE-00A81662DE79}" destId="{32CDA6D2-3397-4831-A3EE-6487AC51680B}" srcOrd="1" destOrd="0" presId="urn:microsoft.com/office/officeart/2005/8/layout/matrix1"/>
    <dgm:cxn modelId="{2CEDDE04-F229-4E60-BAEE-8665C34C30CA}" type="presOf" srcId="{96258481-A65B-42AD-8C71-AAC48DDCFC96}" destId="{05EE8143-1C82-4180-BE8C-5122196A5FCA}" srcOrd="1" destOrd="0" presId="urn:microsoft.com/office/officeart/2005/8/layout/matrix1"/>
    <dgm:cxn modelId="{D06C01E6-63A2-4426-B53B-1CB11AA8A8D6}" type="presOf" srcId="{96258481-A65B-42AD-8C71-AAC48DDCFC96}" destId="{5514E6BA-7086-4ED9-B2BC-C45D4A6FEFDB}" srcOrd="0" destOrd="0" presId="urn:microsoft.com/office/officeart/2005/8/layout/matrix1"/>
    <dgm:cxn modelId="{44E3A278-F7E3-4A43-856A-C1B6487CBBC0}" srcId="{E3DC149A-B889-4761-80EB-B20A75867807}" destId="{93558E84-E52F-4644-9E53-407F4982AF38}" srcOrd="2" destOrd="0" parTransId="{8A307E1F-C0BC-45BC-AFE5-5C06B8E13F9A}" sibTransId="{F1D0A9F2-3E56-4773-B69D-A5F32A17993F}"/>
    <dgm:cxn modelId="{5B2C6FA2-6709-42A8-9F1F-9D52751DAD3E}" srcId="{E3DC149A-B889-4761-80EB-B20A75867807}" destId="{96258481-A65B-42AD-8C71-AAC48DDCFC96}" srcOrd="1" destOrd="0" parTransId="{F570057C-9EE2-4F14-913F-204D263056E4}" sibTransId="{6C7C4BD1-8480-46E7-AAD8-6CD86945E767}"/>
    <dgm:cxn modelId="{57DED182-CB17-4AFC-9166-A847F3467C59}" srcId="{E3DC149A-B889-4761-80EB-B20A75867807}" destId="{94D1C78D-221A-4FED-AB1F-8AFB87B953DF}" srcOrd="0" destOrd="0" parTransId="{066408D8-3DA9-4685-B924-3317988BC87C}" sibTransId="{432813C6-155F-4989-8F90-C339BF13CF73}"/>
    <dgm:cxn modelId="{B461D532-FBC4-4155-82C6-4188B7E4097C}" type="presOf" srcId="{94D1C78D-221A-4FED-AB1F-8AFB87B953DF}" destId="{9B2BE5E6-15A9-498A-B769-2AD3A6DF9DE9}" srcOrd="0" destOrd="0" presId="urn:microsoft.com/office/officeart/2005/8/layout/matrix1"/>
    <dgm:cxn modelId="{29DF2898-38E8-4610-A0B9-2E40B27455F9}" type="presOf" srcId="{0B90DE9E-026C-45A6-A7EE-00A81662DE79}" destId="{39F82355-F7A0-4557-9330-606C88B766CF}" srcOrd="0" destOrd="0" presId="urn:microsoft.com/office/officeart/2005/8/layout/matrix1"/>
    <dgm:cxn modelId="{28BFD20B-BAC5-4589-8B81-BE10D6A320F8}" type="presOf" srcId="{E3DC149A-B889-4761-80EB-B20A75867807}" destId="{5F4FDC88-F148-4BF1-A59D-4A22687B854C}" srcOrd="0" destOrd="0" presId="urn:microsoft.com/office/officeart/2005/8/layout/matrix1"/>
    <dgm:cxn modelId="{D8DAC701-CCDD-4BA0-94EF-21FEA4816FA0}" type="presOf" srcId="{93558E84-E52F-4644-9E53-407F4982AF38}" destId="{DDAEC3BB-3B72-4BD8-9C6D-B15311284CCD}" srcOrd="1" destOrd="0" presId="urn:microsoft.com/office/officeart/2005/8/layout/matrix1"/>
    <dgm:cxn modelId="{2D0E12A4-D34D-4FB2-B238-089360AB4BFC}" type="presParOf" srcId="{C3789D01-0BE0-44C1-B963-E280DDA1927F}" destId="{A0C7EB56-1811-4210-AD48-AC142E412E94}" srcOrd="0" destOrd="0" presId="urn:microsoft.com/office/officeart/2005/8/layout/matrix1"/>
    <dgm:cxn modelId="{DBC54AA0-C96F-4916-AA5A-592B203F5777}" type="presParOf" srcId="{A0C7EB56-1811-4210-AD48-AC142E412E94}" destId="{9B2BE5E6-15A9-498A-B769-2AD3A6DF9DE9}" srcOrd="0" destOrd="0" presId="urn:microsoft.com/office/officeart/2005/8/layout/matrix1"/>
    <dgm:cxn modelId="{A5BFE0BA-D89C-479F-A191-8427B69A237C}" type="presParOf" srcId="{A0C7EB56-1811-4210-AD48-AC142E412E94}" destId="{AFCDC589-5C2E-4D55-8053-65A59CC091F0}" srcOrd="1" destOrd="0" presId="urn:microsoft.com/office/officeart/2005/8/layout/matrix1"/>
    <dgm:cxn modelId="{609BC50A-F177-4183-BDF7-7D494239D398}" type="presParOf" srcId="{A0C7EB56-1811-4210-AD48-AC142E412E94}" destId="{5514E6BA-7086-4ED9-B2BC-C45D4A6FEFDB}" srcOrd="2" destOrd="0" presId="urn:microsoft.com/office/officeart/2005/8/layout/matrix1"/>
    <dgm:cxn modelId="{13A1DEBC-6335-4E9E-9861-C2508FAED662}" type="presParOf" srcId="{A0C7EB56-1811-4210-AD48-AC142E412E94}" destId="{05EE8143-1C82-4180-BE8C-5122196A5FCA}" srcOrd="3" destOrd="0" presId="urn:microsoft.com/office/officeart/2005/8/layout/matrix1"/>
    <dgm:cxn modelId="{13B2D55C-6C34-49EF-8F61-F31DD144D4F3}" type="presParOf" srcId="{A0C7EB56-1811-4210-AD48-AC142E412E94}" destId="{E1B19EA1-4135-4E0B-B875-6CFD8AEB3D0F}" srcOrd="4" destOrd="0" presId="urn:microsoft.com/office/officeart/2005/8/layout/matrix1"/>
    <dgm:cxn modelId="{F2470628-9409-43FE-B8C3-4B394C6C4F63}" type="presParOf" srcId="{A0C7EB56-1811-4210-AD48-AC142E412E94}" destId="{DDAEC3BB-3B72-4BD8-9C6D-B15311284CCD}" srcOrd="5" destOrd="0" presId="urn:microsoft.com/office/officeart/2005/8/layout/matrix1"/>
    <dgm:cxn modelId="{F64B6640-41E5-413D-9EEC-B7A381375BCD}" type="presParOf" srcId="{A0C7EB56-1811-4210-AD48-AC142E412E94}" destId="{39F82355-F7A0-4557-9330-606C88B766CF}" srcOrd="6" destOrd="0" presId="urn:microsoft.com/office/officeart/2005/8/layout/matrix1"/>
    <dgm:cxn modelId="{30C99957-429A-448D-B350-AC3DCA813ECC}" type="presParOf" srcId="{A0C7EB56-1811-4210-AD48-AC142E412E94}" destId="{32CDA6D2-3397-4831-A3EE-6487AC51680B}" srcOrd="7" destOrd="0" presId="urn:microsoft.com/office/officeart/2005/8/layout/matrix1"/>
    <dgm:cxn modelId="{14395F4D-4E88-4BFD-A8E5-60BF0FDC9BDA}" type="presParOf" srcId="{C3789D01-0BE0-44C1-B963-E280DDA1927F}" destId="{5F4FDC88-F148-4BF1-A59D-4A22687B854C}" srcOrd="1" destOrd="0" presId="urn:microsoft.com/office/officeart/2005/8/layout/matrix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8.xml><?xml version="1.0" encoding="utf-8"?>
<dgm:dataModel xmlns:dgm="http://schemas.openxmlformats.org/drawingml/2006/diagram" xmlns:a="http://schemas.openxmlformats.org/drawingml/2006/main">
  <dgm:ptLst>
    <dgm:pt modelId="{01F18030-FA12-4772-9005-CA1BAED1E4A9}" type="doc">
      <dgm:prSet loTypeId="urn:microsoft.com/office/officeart/2005/8/layout/radial1" loCatId="cycle" qsTypeId="urn:microsoft.com/office/officeart/2005/8/quickstyle/3d1" qsCatId="3D" csTypeId="urn:microsoft.com/office/officeart/2005/8/colors/colorful5" csCatId="colorful" phldr="1"/>
      <dgm:spPr/>
      <dgm:t>
        <a:bodyPr/>
        <a:lstStyle/>
        <a:p>
          <a:pPr rtl="1"/>
          <a:endParaRPr lang="he-IL"/>
        </a:p>
      </dgm:t>
    </dgm:pt>
    <dgm:pt modelId="{0A18DE76-522D-46D3-B03F-B3F2E64C3C90}">
      <dgm:prSet phldrT="[טקסט]"/>
      <dgm:spPr/>
      <dgm:t>
        <a:bodyPr/>
        <a:lstStyle/>
        <a:p>
          <a:pPr rtl="1"/>
          <a:r>
            <a:rPr lang="he-IL" dirty="0" smtClean="0">
              <a:solidFill>
                <a:schemeClr val="tx2">
                  <a:lumMod val="50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rPr>
            <a:t>פעילויות בית חם </a:t>
          </a:r>
          <a:endParaRPr lang="he-IL" dirty="0">
            <a:solidFill>
              <a:schemeClr val="tx2">
                <a:lumMod val="50000"/>
              </a:schemeClr>
            </a:solidFill>
            <a:latin typeface="Aharoni" panose="02010803020104030203" pitchFamily="2" charset="-79"/>
            <a:cs typeface="Aharoni" panose="02010803020104030203" pitchFamily="2" charset="-79"/>
          </a:endParaRPr>
        </a:p>
      </dgm:t>
    </dgm:pt>
    <dgm:pt modelId="{001639D1-A4B8-44F4-94CF-A509B6DEB043}" type="parTrans" cxnId="{0CB8C2BD-3E70-4A43-8C57-261173ED1D11}">
      <dgm:prSet/>
      <dgm:spPr/>
      <dgm:t>
        <a:bodyPr/>
        <a:lstStyle/>
        <a:p>
          <a:pPr rtl="1"/>
          <a:endParaRPr lang="he-IL"/>
        </a:p>
      </dgm:t>
    </dgm:pt>
    <dgm:pt modelId="{0E372D85-803A-4498-B705-6BF1C2E97E15}" type="sibTrans" cxnId="{0CB8C2BD-3E70-4A43-8C57-261173ED1D11}">
      <dgm:prSet/>
      <dgm:spPr/>
      <dgm:t>
        <a:bodyPr/>
        <a:lstStyle/>
        <a:p>
          <a:pPr rtl="1"/>
          <a:endParaRPr lang="he-IL"/>
        </a:p>
      </dgm:t>
    </dgm:pt>
    <dgm:pt modelId="{67A9ECA9-B8EE-44A1-BFE6-F2137A6E17D8}">
      <dgm:prSet phldrT="[טקסט]"/>
      <dgm:spPr/>
      <dgm:t>
        <a:bodyPr/>
        <a:lstStyle/>
        <a:p>
          <a:pPr rtl="1"/>
          <a:r>
            <a:rPr lang="he-IL" dirty="0" smtClean="0">
              <a:cs typeface="+mj-cs"/>
            </a:rPr>
            <a:t>רכיבת אופניים </a:t>
          </a:r>
          <a:endParaRPr lang="he-IL" dirty="0">
            <a:cs typeface="+mj-cs"/>
          </a:endParaRPr>
        </a:p>
      </dgm:t>
    </dgm:pt>
    <dgm:pt modelId="{F2448147-2905-49E6-972C-C617564A9CBE}" type="parTrans" cxnId="{D59AFF84-4931-4159-B8BD-A32869832F29}">
      <dgm:prSet/>
      <dgm:spPr/>
      <dgm:t>
        <a:bodyPr/>
        <a:lstStyle/>
        <a:p>
          <a:pPr rtl="1"/>
          <a:endParaRPr lang="he-IL"/>
        </a:p>
      </dgm:t>
    </dgm:pt>
    <dgm:pt modelId="{1EBF543D-2687-4878-97A3-2DFAB87E913F}" type="sibTrans" cxnId="{D59AFF84-4931-4159-B8BD-A32869832F29}">
      <dgm:prSet/>
      <dgm:spPr/>
      <dgm:t>
        <a:bodyPr/>
        <a:lstStyle/>
        <a:p>
          <a:pPr rtl="1"/>
          <a:endParaRPr lang="he-IL"/>
        </a:p>
      </dgm:t>
    </dgm:pt>
    <dgm:pt modelId="{C235750B-27D6-4DA5-A4C2-285831A8D2C0}">
      <dgm:prSet/>
      <dgm:spPr/>
      <dgm:t>
        <a:bodyPr/>
        <a:lstStyle/>
        <a:p>
          <a:pPr rtl="1"/>
          <a:r>
            <a:rPr lang="he-IL" altLang="he-IL" dirty="0" smtClean="0">
              <a:cs typeface="+mj-cs"/>
            </a:rPr>
            <a:t>פעילות אתגרית </a:t>
          </a:r>
          <a:r>
            <a:rPr lang="en-US" altLang="he-IL" dirty="0" smtClean="0">
              <a:cs typeface="+mj-cs"/>
            </a:rPr>
            <a:t>OTD</a:t>
          </a:r>
        </a:p>
      </dgm:t>
    </dgm:pt>
    <dgm:pt modelId="{00F99434-B25E-4E26-A9A9-23E3DB388AF0}" type="parTrans" cxnId="{8DF27009-1F4C-47DE-9B3E-65DB8AEFBC30}">
      <dgm:prSet/>
      <dgm:spPr/>
      <dgm:t>
        <a:bodyPr/>
        <a:lstStyle/>
        <a:p>
          <a:pPr rtl="1"/>
          <a:endParaRPr lang="he-IL"/>
        </a:p>
      </dgm:t>
    </dgm:pt>
    <dgm:pt modelId="{5088C922-77C5-4E96-9ED1-4228491FCECE}" type="sibTrans" cxnId="{8DF27009-1F4C-47DE-9B3E-65DB8AEFBC30}">
      <dgm:prSet/>
      <dgm:spPr/>
      <dgm:t>
        <a:bodyPr/>
        <a:lstStyle/>
        <a:p>
          <a:pPr rtl="1"/>
          <a:endParaRPr lang="he-IL"/>
        </a:p>
      </dgm:t>
    </dgm:pt>
    <dgm:pt modelId="{1EA7C269-CA4B-4204-8503-160C3405986A}">
      <dgm:prSet/>
      <dgm:spPr/>
      <dgm:t>
        <a:bodyPr/>
        <a:lstStyle/>
        <a:p>
          <a:pPr rtl="1"/>
          <a:r>
            <a:rPr lang="he-IL" altLang="he-IL" dirty="0" smtClean="0">
              <a:cs typeface="+mj-cs"/>
            </a:rPr>
            <a:t>חוג אומנות </a:t>
          </a:r>
        </a:p>
      </dgm:t>
    </dgm:pt>
    <dgm:pt modelId="{09323A13-5810-4C15-8F3C-CC46A5F16A13}" type="parTrans" cxnId="{8C294A2E-71D3-4A66-98D8-52467EFF8626}">
      <dgm:prSet/>
      <dgm:spPr/>
      <dgm:t>
        <a:bodyPr/>
        <a:lstStyle/>
        <a:p>
          <a:pPr rtl="1"/>
          <a:endParaRPr lang="he-IL"/>
        </a:p>
      </dgm:t>
    </dgm:pt>
    <dgm:pt modelId="{314E0EC1-8B0B-441F-9409-4B1256493E0E}" type="sibTrans" cxnId="{8C294A2E-71D3-4A66-98D8-52467EFF8626}">
      <dgm:prSet/>
      <dgm:spPr/>
      <dgm:t>
        <a:bodyPr/>
        <a:lstStyle/>
        <a:p>
          <a:pPr rtl="1"/>
          <a:endParaRPr lang="he-IL"/>
        </a:p>
      </dgm:t>
    </dgm:pt>
    <dgm:pt modelId="{E4F57B23-FB02-42A5-8040-ACAB57FCE96F}">
      <dgm:prSet custT="1"/>
      <dgm:spPr/>
      <dgm:t>
        <a:bodyPr/>
        <a:lstStyle/>
        <a:p>
          <a:pPr rtl="1"/>
          <a:r>
            <a:rPr lang="he-IL" altLang="he-IL" sz="2000" b="1" dirty="0" smtClean="0">
              <a:cs typeface="+mj-cs"/>
            </a:rPr>
            <a:t>הרצאות מגוונות ע"י אנשי מקצוע מתחומים שונים</a:t>
          </a:r>
          <a:endParaRPr lang="en-US" altLang="he-IL" sz="2000" b="1" dirty="0" smtClean="0">
            <a:cs typeface="+mj-cs"/>
          </a:endParaRPr>
        </a:p>
      </dgm:t>
    </dgm:pt>
    <dgm:pt modelId="{A3590C6F-DF92-4223-827F-54023D8A0389}" type="parTrans" cxnId="{A7A52A59-6C2F-4234-82D6-0D51A73A4DDB}">
      <dgm:prSet/>
      <dgm:spPr/>
      <dgm:t>
        <a:bodyPr/>
        <a:lstStyle/>
        <a:p>
          <a:pPr rtl="1"/>
          <a:endParaRPr lang="he-IL"/>
        </a:p>
      </dgm:t>
    </dgm:pt>
    <dgm:pt modelId="{3BB44E9C-1C8E-4C93-B621-63E4FFED02B9}" type="sibTrans" cxnId="{A7A52A59-6C2F-4234-82D6-0D51A73A4DDB}">
      <dgm:prSet/>
      <dgm:spPr/>
      <dgm:t>
        <a:bodyPr/>
        <a:lstStyle/>
        <a:p>
          <a:pPr rtl="1"/>
          <a:endParaRPr lang="he-IL"/>
        </a:p>
      </dgm:t>
    </dgm:pt>
    <dgm:pt modelId="{70D29A98-BD36-48B8-8FB3-D73A9BBAA63E}" type="pres">
      <dgm:prSet presAssocID="{01F18030-FA12-4772-9005-CA1BAED1E4A9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pPr rtl="1"/>
          <a:endParaRPr lang="he-IL"/>
        </a:p>
      </dgm:t>
    </dgm:pt>
    <dgm:pt modelId="{93F345E3-EF90-4579-8281-B65A9E0AE14C}" type="pres">
      <dgm:prSet presAssocID="{0A18DE76-522D-46D3-B03F-B3F2E64C3C90}" presName="centerShape" presStyleLbl="node0" presStyleIdx="0" presStyleCnt="1"/>
      <dgm:spPr/>
      <dgm:t>
        <a:bodyPr/>
        <a:lstStyle/>
        <a:p>
          <a:pPr rtl="1"/>
          <a:endParaRPr lang="he-IL"/>
        </a:p>
      </dgm:t>
    </dgm:pt>
    <dgm:pt modelId="{21E6A5AF-1CAB-4596-848B-EC20A587F8D0}" type="pres">
      <dgm:prSet presAssocID="{F2448147-2905-49E6-972C-C617564A9CBE}" presName="Name9" presStyleLbl="parChTrans1D2" presStyleIdx="0" presStyleCnt="4"/>
      <dgm:spPr/>
      <dgm:t>
        <a:bodyPr/>
        <a:lstStyle/>
        <a:p>
          <a:pPr rtl="1"/>
          <a:endParaRPr lang="he-IL"/>
        </a:p>
      </dgm:t>
    </dgm:pt>
    <dgm:pt modelId="{FB1DE2EA-E7C6-4EE6-B56D-D393047049A5}" type="pres">
      <dgm:prSet presAssocID="{F2448147-2905-49E6-972C-C617564A9CBE}" presName="connTx" presStyleLbl="parChTrans1D2" presStyleIdx="0" presStyleCnt="4"/>
      <dgm:spPr/>
      <dgm:t>
        <a:bodyPr/>
        <a:lstStyle/>
        <a:p>
          <a:pPr rtl="1"/>
          <a:endParaRPr lang="he-IL"/>
        </a:p>
      </dgm:t>
    </dgm:pt>
    <dgm:pt modelId="{5CF00CE8-AE1B-4F82-B8FD-839C687BEBD2}" type="pres">
      <dgm:prSet presAssocID="{67A9ECA9-B8EE-44A1-BFE6-F2137A6E17D8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pPr rtl="1"/>
          <a:endParaRPr lang="he-IL"/>
        </a:p>
      </dgm:t>
    </dgm:pt>
    <dgm:pt modelId="{1C8EA43C-DB28-4957-8C4A-C92B2CCD6E87}" type="pres">
      <dgm:prSet presAssocID="{A3590C6F-DF92-4223-827F-54023D8A0389}" presName="Name9" presStyleLbl="parChTrans1D2" presStyleIdx="1" presStyleCnt="4"/>
      <dgm:spPr/>
      <dgm:t>
        <a:bodyPr/>
        <a:lstStyle/>
        <a:p>
          <a:pPr rtl="1"/>
          <a:endParaRPr lang="he-IL"/>
        </a:p>
      </dgm:t>
    </dgm:pt>
    <dgm:pt modelId="{05145F91-964E-45DD-A5FF-ADFB44A13A90}" type="pres">
      <dgm:prSet presAssocID="{A3590C6F-DF92-4223-827F-54023D8A0389}" presName="connTx" presStyleLbl="parChTrans1D2" presStyleIdx="1" presStyleCnt="4"/>
      <dgm:spPr/>
      <dgm:t>
        <a:bodyPr/>
        <a:lstStyle/>
        <a:p>
          <a:pPr rtl="1"/>
          <a:endParaRPr lang="he-IL"/>
        </a:p>
      </dgm:t>
    </dgm:pt>
    <dgm:pt modelId="{2C670D1A-1CAB-4DF6-93D6-7A7D231EE644}" type="pres">
      <dgm:prSet presAssocID="{E4F57B23-FB02-42A5-8040-ACAB57FCE96F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pPr rtl="1"/>
          <a:endParaRPr lang="he-IL"/>
        </a:p>
      </dgm:t>
    </dgm:pt>
    <dgm:pt modelId="{7C61FE4B-629F-4F00-8C04-EF1AA46D26EA}" type="pres">
      <dgm:prSet presAssocID="{09323A13-5810-4C15-8F3C-CC46A5F16A13}" presName="Name9" presStyleLbl="parChTrans1D2" presStyleIdx="2" presStyleCnt="4"/>
      <dgm:spPr/>
      <dgm:t>
        <a:bodyPr/>
        <a:lstStyle/>
        <a:p>
          <a:pPr rtl="1"/>
          <a:endParaRPr lang="he-IL"/>
        </a:p>
      </dgm:t>
    </dgm:pt>
    <dgm:pt modelId="{5922C63C-7086-4899-9F7B-A4FD4E8B825D}" type="pres">
      <dgm:prSet presAssocID="{09323A13-5810-4C15-8F3C-CC46A5F16A13}" presName="connTx" presStyleLbl="parChTrans1D2" presStyleIdx="2" presStyleCnt="4"/>
      <dgm:spPr/>
      <dgm:t>
        <a:bodyPr/>
        <a:lstStyle/>
        <a:p>
          <a:pPr rtl="1"/>
          <a:endParaRPr lang="he-IL"/>
        </a:p>
      </dgm:t>
    </dgm:pt>
    <dgm:pt modelId="{5E786995-DBE0-4F5D-BF82-9ED5A800E41D}" type="pres">
      <dgm:prSet presAssocID="{1EA7C269-CA4B-4204-8503-160C3405986A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pPr rtl="1"/>
          <a:endParaRPr lang="he-IL"/>
        </a:p>
      </dgm:t>
    </dgm:pt>
    <dgm:pt modelId="{3278FC85-75E9-426C-A377-44437DF33878}" type="pres">
      <dgm:prSet presAssocID="{00F99434-B25E-4E26-A9A9-23E3DB388AF0}" presName="Name9" presStyleLbl="parChTrans1D2" presStyleIdx="3" presStyleCnt="4"/>
      <dgm:spPr/>
      <dgm:t>
        <a:bodyPr/>
        <a:lstStyle/>
        <a:p>
          <a:pPr rtl="1"/>
          <a:endParaRPr lang="he-IL"/>
        </a:p>
      </dgm:t>
    </dgm:pt>
    <dgm:pt modelId="{B2A0E0CB-9EB9-4736-AB2D-E9026890605C}" type="pres">
      <dgm:prSet presAssocID="{00F99434-B25E-4E26-A9A9-23E3DB388AF0}" presName="connTx" presStyleLbl="parChTrans1D2" presStyleIdx="3" presStyleCnt="4"/>
      <dgm:spPr/>
      <dgm:t>
        <a:bodyPr/>
        <a:lstStyle/>
        <a:p>
          <a:pPr rtl="1"/>
          <a:endParaRPr lang="he-IL"/>
        </a:p>
      </dgm:t>
    </dgm:pt>
    <dgm:pt modelId="{DC913557-2891-43C1-BED7-6218ABC6665E}" type="pres">
      <dgm:prSet presAssocID="{C235750B-27D6-4DA5-A4C2-285831A8D2C0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pPr rtl="1"/>
          <a:endParaRPr lang="he-IL"/>
        </a:p>
      </dgm:t>
    </dgm:pt>
  </dgm:ptLst>
  <dgm:cxnLst>
    <dgm:cxn modelId="{3B07CC4E-5A23-4C6F-9984-42FF7A29AB1E}" type="presOf" srcId="{A3590C6F-DF92-4223-827F-54023D8A0389}" destId="{05145F91-964E-45DD-A5FF-ADFB44A13A90}" srcOrd="1" destOrd="0" presId="urn:microsoft.com/office/officeart/2005/8/layout/radial1"/>
    <dgm:cxn modelId="{A2BACE72-8E28-462F-8FD1-5083CA749D52}" type="presOf" srcId="{C235750B-27D6-4DA5-A4C2-285831A8D2C0}" destId="{DC913557-2891-43C1-BED7-6218ABC6665E}" srcOrd="0" destOrd="0" presId="urn:microsoft.com/office/officeart/2005/8/layout/radial1"/>
    <dgm:cxn modelId="{0CB8C2BD-3E70-4A43-8C57-261173ED1D11}" srcId="{01F18030-FA12-4772-9005-CA1BAED1E4A9}" destId="{0A18DE76-522D-46D3-B03F-B3F2E64C3C90}" srcOrd="0" destOrd="0" parTransId="{001639D1-A4B8-44F4-94CF-A509B6DEB043}" sibTransId="{0E372D85-803A-4498-B705-6BF1C2E97E15}"/>
    <dgm:cxn modelId="{8DF27009-1F4C-47DE-9B3E-65DB8AEFBC30}" srcId="{0A18DE76-522D-46D3-B03F-B3F2E64C3C90}" destId="{C235750B-27D6-4DA5-A4C2-285831A8D2C0}" srcOrd="3" destOrd="0" parTransId="{00F99434-B25E-4E26-A9A9-23E3DB388AF0}" sibTransId="{5088C922-77C5-4E96-9ED1-4228491FCECE}"/>
    <dgm:cxn modelId="{6E5E3699-D156-4BEA-9FD5-8A7A1F246871}" type="presOf" srcId="{09323A13-5810-4C15-8F3C-CC46A5F16A13}" destId="{7C61FE4B-629F-4F00-8C04-EF1AA46D26EA}" srcOrd="0" destOrd="0" presId="urn:microsoft.com/office/officeart/2005/8/layout/radial1"/>
    <dgm:cxn modelId="{A7A52A59-6C2F-4234-82D6-0D51A73A4DDB}" srcId="{0A18DE76-522D-46D3-B03F-B3F2E64C3C90}" destId="{E4F57B23-FB02-42A5-8040-ACAB57FCE96F}" srcOrd="1" destOrd="0" parTransId="{A3590C6F-DF92-4223-827F-54023D8A0389}" sibTransId="{3BB44E9C-1C8E-4C93-B621-63E4FFED02B9}"/>
    <dgm:cxn modelId="{8C294A2E-71D3-4A66-98D8-52467EFF8626}" srcId="{0A18DE76-522D-46D3-B03F-B3F2E64C3C90}" destId="{1EA7C269-CA4B-4204-8503-160C3405986A}" srcOrd="2" destOrd="0" parTransId="{09323A13-5810-4C15-8F3C-CC46A5F16A13}" sibTransId="{314E0EC1-8B0B-441F-9409-4B1256493E0E}"/>
    <dgm:cxn modelId="{C4B6463B-5F81-41CF-8AB3-1F526E2DB795}" type="presOf" srcId="{F2448147-2905-49E6-972C-C617564A9CBE}" destId="{FB1DE2EA-E7C6-4EE6-B56D-D393047049A5}" srcOrd="1" destOrd="0" presId="urn:microsoft.com/office/officeart/2005/8/layout/radial1"/>
    <dgm:cxn modelId="{62CEEBF0-102A-4E12-99F7-BF8E9F62D3EA}" type="presOf" srcId="{67A9ECA9-B8EE-44A1-BFE6-F2137A6E17D8}" destId="{5CF00CE8-AE1B-4F82-B8FD-839C687BEBD2}" srcOrd="0" destOrd="0" presId="urn:microsoft.com/office/officeart/2005/8/layout/radial1"/>
    <dgm:cxn modelId="{68844525-C76D-47B5-8B1C-79F6836C17F8}" type="presOf" srcId="{A3590C6F-DF92-4223-827F-54023D8A0389}" destId="{1C8EA43C-DB28-4957-8C4A-C92B2CCD6E87}" srcOrd="0" destOrd="0" presId="urn:microsoft.com/office/officeart/2005/8/layout/radial1"/>
    <dgm:cxn modelId="{0031300B-B97F-4B26-A36A-0A709A1266AC}" type="presOf" srcId="{00F99434-B25E-4E26-A9A9-23E3DB388AF0}" destId="{B2A0E0CB-9EB9-4736-AB2D-E9026890605C}" srcOrd="1" destOrd="0" presId="urn:microsoft.com/office/officeart/2005/8/layout/radial1"/>
    <dgm:cxn modelId="{480E70D3-345D-4663-AD58-372163259390}" type="presOf" srcId="{F2448147-2905-49E6-972C-C617564A9CBE}" destId="{21E6A5AF-1CAB-4596-848B-EC20A587F8D0}" srcOrd="0" destOrd="0" presId="urn:microsoft.com/office/officeart/2005/8/layout/radial1"/>
    <dgm:cxn modelId="{AB0E6C32-4AF1-4013-98D8-8FFDBE1D3C1C}" type="presOf" srcId="{09323A13-5810-4C15-8F3C-CC46A5F16A13}" destId="{5922C63C-7086-4899-9F7B-A4FD4E8B825D}" srcOrd="1" destOrd="0" presId="urn:microsoft.com/office/officeart/2005/8/layout/radial1"/>
    <dgm:cxn modelId="{25113743-B5CC-4342-8BAD-B576C257BE5E}" type="presOf" srcId="{01F18030-FA12-4772-9005-CA1BAED1E4A9}" destId="{70D29A98-BD36-48B8-8FB3-D73A9BBAA63E}" srcOrd="0" destOrd="0" presId="urn:microsoft.com/office/officeart/2005/8/layout/radial1"/>
    <dgm:cxn modelId="{EED6CCC6-855C-48C2-951B-C234D7A5F776}" type="presOf" srcId="{0A18DE76-522D-46D3-B03F-B3F2E64C3C90}" destId="{93F345E3-EF90-4579-8281-B65A9E0AE14C}" srcOrd="0" destOrd="0" presId="urn:microsoft.com/office/officeart/2005/8/layout/radial1"/>
    <dgm:cxn modelId="{FF942F48-EC2B-4CB1-A6C2-8A3CDB4C4BCD}" type="presOf" srcId="{E4F57B23-FB02-42A5-8040-ACAB57FCE96F}" destId="{2C670D1A-1CAB-4DF6-93D6-7A7D231EE644}" srcOrd="0" destOrd="0" presId="urn:microsoft.com/office/officeart/2005/8/layout/radial1"/>
    <dgm:cxn modelId="{0ED6BC62-51AF-46B2-BE2B-B974023AD124}" type="presOf" srcId="{00F99434-B25E-4E26-A9A9-23E3DB388AF0}" destId="{3278FC85-75E9-426C-A377-44437DF33878}" srcOrd="0" destOrd="0" presId="urn:microsoft.com/office/officeart/2005/8/layout/radial1"/>
    <dgm:cxn modelId="{E3C96300-ABB7-4E77-A304-32F94B327AAF}" type="presOf" srcId="{1EA7C269-CA4B-4204-8503-160C3405986A}" destId="{5E786995-DBE0-4F5D-BF82-9ED5A800E41D}" srcOrd="0" destOrd="0" presId="urn:microsoft.com/office/officeart/2005/8/layout/radial1"/>
    <dgm:cxn modelId="{D59AFF84-4931-4159-B8BD-A32869832F29}" srcId="{0A18DE76-522D-46D3-B03F-B3F2E64C3C90}" destId="{67A9ECA9-B8EE-44A1-BFE6-F2137A6E17D8}" srcOrd="0" destOrd="0" parTransId="{F2448147-2905-49E6-972C-C617564A9CBE}" sibTransId="{1EBF543D-2687-4878-97A3-2DFAB87E913F}"/>
    <dgm:cxn modelId="{C5DBB7F9-9266-41CC-AA93-7E6C4526698B}" type="presParOf" srcId="{70D29A98-BD36-48B8-8FB3-D73A9BBAA63E}" destId="{93F345E3-EF90-4579-8281-B65A9E0AE14C}" srcOrd="0" destOrd="0" presId="urn:microsoft.com/office/officeart/2005/8/layout/radial1"/>
    <dgm:cxn modelId="{375CC407-AE5E-411B-BAE2-A5F0179D39CD}" type="presParOf" srcId="{70D29A98-BD36-48B8-8FB3-D73A9BBAA63E}" destId="{21E6A5AF-1CAB-4596-848B-EC20A587F8D0}" srcOrd="1" destOrd="0" presId="urn:microsoft.com/office/officeart/2005/8/layout/radial1"/>
    <dgm:cxn modelId="{BA46A91F-6A29-4D8D-A9E6-604D03895DEC}" type="presParOf" srcId="{21E6A5AF-1CAB-4596-848B-EC20A587F8D0}" destId="{FB1DE2EA-E7C6-4EE6-B56D-D393047049A5}" srcOrd="0" destOrd="0" presId="urn:microsoft.com/office/officeart/2005/8/layout/radial1"/>
    <dgm:cxn modelId="{4D5E377B-A3FE-4717-A8F2-BF499AFCA2F3}" type="presParOf" srcId="{70D29A98-BD36-48B8-8FB3-D73A9BBAA63E}" destId="{5CF00CE8-AE1B-4F82-B8FD-839C687BEBD2}" srcOrd="2" destOrd="0" presId="urn:microsoft.com/office/officeart/2005/8/layout/radial1"/>
    <dgm:cxn modelId="{E048E74E-2371-4730-BD89-9E92BAED115D}" type="presParOf" srcId="{70D29A98-BD36-48B8-8FB3-D73A9BBAA63E}" destId="{1C8EA43C-DB28-4957-8C4A-C92B2CCD6E87}" srcOrd="3" destOrd="0" presId="urn:microsoft.com/office/officeart/2005/8/layout/radial1"/>
    <dgm:cxn modelId="{10D4E6C9-BCE6-4AB8-842F-881A7E244C68}" type="presParOf" srcId="{1C8EA43C-DB28-4957-8C4A-C92B2CCD6E87}" destId="{05145F91-964E-45DD-A5FF-ADFB44A13A90}" srcOrd="0" destOrd="0" presId="urn:microsoft.com/office/officeart/2005/8/layout/radial1"/>
    <dgm:cxn modelId="{D86E827D-CACC-497F-A8CB-1829473976BF}" type="presParOf" srcId="{70D29A98-BD36-48B8-8FB3-D73A9BBAA63E}" destId="{2C670D1A-1CAB-4DF6-93D6-7A7D231EE644}" srcOrd="4" destOrd="0" presId="urn:microsoft.com/office/officeart/2005/8/layout/radial1"/>
    <dgm:cxn modelId="{2AA763FD-31CE-4173-9F94-1B8AD64E7CFE}" type="presParOf" srcId="{70D29A98-BD36-48B8-8FB3-D73A9BBAA63E}" destId="{7C61FE4B-629F-4F00-8C04-EF1AA46D26EA}" srcOrd="5" destOrd="0" presId="urn:microsoft.com/office/officeart/2005/8/layout/radial1"/>
    <dgm:cxn modelId="{BF913864-EAA3-41D9-A608-FDA32054D388}" type="presParOf" srcId="{7C61FE4B-629F-4F00-8C04-EF1AA46D26EA}" destId="{5922C63C-7086-4899-9F7B-A4FD4E8B825D}" srcOrd="0" destOrd="0" presId="urn:microsoft.com/office/officeart/2005/8/layout/radial1"/>
    <dgm:cxn modelId="{9E2017F6-32E8-42DD-B10D-B49C2AB3E90F}" type="presParOf" srcId="{70D29A98-BD36-48B8-8FB3-D73A9BBAA63E}" destId="{5E786995-DBE0-4F5D-BF82-9ED5A800E41D}" srcOrd="6" destOrd="0" presId="urn:microsoft.com/office/officeart/2005/8/layout/radial1"/>
    <dgm:cxn modelId="{F4F9646A-545E-4455-A4D9-BF0662B93C67}" type="presParOf" srcId="{70D29A98-BD36-48B8-8FB3-D73A9BBAA63E}" destId="{3278FC85-75E9-426C-A377-44437DF33878}" srcOrd="7" destOrd="0" presId="urn:microsoft.com/office/officeart/2005/8/layout/radial1"/>
    <dgm:cxn modelId="{0A9394A6-C5EB-4FE5-BCBF-5A4FEC581B5F}" type="presParOf" srcId="{3278FC85-75E9-426C-A377-44437DF33878}" destId="{B2A0E0CB-9EB9-4736-AB2D-E9026890605C}" srcOrd="0" destOrd="0" presId="urn:microsoft.com/office/officeart/2005/8/layout/radial1"/>
    <dgm:cxn modelId="{F1AE2B2E-3567-4DBC-B8AC-97D3F4B1BA20}" type="presParOf" srcId="{70D29A98-BD36-48B8-8FB3-D73A9BBAA63E}" destId="{DC913557-2891-43C1-BED7-6218ABC6665E}" srcOrd="8" destOrd="0" presId="urn:microsoft.com/office/officeart/2005/8/layout/radial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9.xml><?xml version="1.0" encoding="utf-8"?>
<dgm:dataModel xmlns:dgm="http://schemas.openxmlformats.org/drawingml/2006/diagram" xmlns:a="http://schemas.openxmlformats.org/drawingml/2006/main">
  <dgm:ptLst>
    <dgm:pt modelId="{E0923EFA-060B-4FAA-819E-93E108B4E7D6}" type="doc">
      <dgm:prSet loTypeId="urn:microsoft.com/office/officeart/2008/layout/AlternatingPictureCircles" loCatId="pictur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pPr rtl="1"/>
          <a:endParaRPr lang="he-IL"/>
        </a:p>
      </dgm:t>
    </dgm:pt>
    <dgm:pt modelId="{0CEB1487-18B7-4177-AD6E-9BD8549F3170}">
      <dgm:prSet phldrT="[טקסט]"/>
      <dgm:spPr/>
      <dgm:t>
        <a:bodyPr/>
        <a:lstStyle/>
        <a:p>
          <a:pPr rtl="1"/>
          <a:r>
            <a:rPr lang="he-IL" dirty="0" smtClean="0"/>
            <a:t>המישור החברתי </a:t>
          </a:r>
          <a:endParaRPr lang="he-IL" dirty="0"/>
        </a:p>
      </dgm:t>
    </dgm:pt>
    <dgm:pt modelId="{A2322C08-A6C5-4090-BAF0-EC535390437A}" type="parTrans" cxnId="{3D66A8FC-8F06-42EC-88C6-1CD55F9B2320}">
      <dgm:prSet/>
      <dgm:spPr/>
      <dgm:t>
        <a:bodyPr/>
        <a:lstStyle/>
        <a:p>
          <a:pPr rtl="1"/>
          <a:endParaRPr lang="he-IL"/>
        </a:p>
      </dgm:t>
    </dgm:pt>
    <dgm:pt modelId="{A0180DFB-BE07-40D2-8C91-5CB5B1266357}" type="sibTrans" cxnId="{3D66A8FC-8F06-42EC-88C6-1CD55F9B2320}">
      <dgm:prSet/>
      <dgm:spPr/>
      <dgm:t>
        <a:bodyPr/>
        <a:lstStyle/>
        <a:p>
          <a:pPr rtl="1"/>
          <a:endParaRPr lang="he-IL"/>
        </a:p>
      </dgm:t>
    </dgm:pt>
    <dgm:pt modelId="{F33C15CD-BEB7-48CC-9DFE-3789975DCB81}">
      <dgm:prSet phldrT="[טקסט]"/>
      <dgm:spPr/>
      <dgm:t>
        <a:bodyPr/>
        <a:lstStyle/>
        <a:p>
          <a:pPr rtl="1"/>
          <a:r>
            <a:rPr lang="he-IL" dirty="0" smtClean="0"/>
            <a:t>המישור הרגשי</a:t>
          </a:r>
          <a:endParaRPr lang="he-IL" dirty="0"/>
        </a:p>
      </dgm:t>
    </dgm:pt>
    <dgm:pt modelId="{51A58653-4765-48E3-A829-B558971915D1}" type="parTrans" cxnId="{A4FC8104-150B-4895-9D8E-608C910DD580}">
      <dgm:prSet/>
      <dgm:spPr/>
      <dgm:t>
        <a:bodyPr/>
        <a:lstStyle/>
        <a:p>
          <a:pPr rtl="1"/>
          <a:endParaRPr lang="he-IL"/>
        </a:p>
      </dgm:t>
    </dgm:pt>
    <dgm:pt modelId="{FCA96672-76D5-49D0-B9CE-D8E065C88106}" type="sibTrans" cxnId="{A4FC8104-150B-4895-9D8E-608C910DD580}">
      <dgm:prSet/>
      <dgm:spPr/>
      <dgm:t>
        <a:bodyPr/>
        <a:lstStyle/>
        <a:p>
          <a:pPr rtl="1"/>
          <a:endParaRPr lang="he-IL"/>
        </a:p>
      </dgm:t>
    </dgm:pt>
    <dgm:pt modelId="{B5ABB4F6-0F89-4CA1-BDCF-78C274EFEE98}">
      <dgm:prSet phldrT="[טקסט]"/>
      <dgm:spPr/>
      <dgm:t>
        <a:bodyPr/>
        <a:lstStyle/>
        <a:p>
          <a:pPr rtl="1"/>
          <a:r>
            <a:rPr lang="he-IL" dirty="0" smtClean="0"/>
            <a:t>המישור ההתנדבותי </a:t>
          </a:r>
          <a:endParaRPr lang="he-IL" dirty="0"/>
        </a:p>
      </dgm:t>
    </dgm:pt>
    <dgm:pt modelId="{55732FB1-222F-4E5F-B43C-BF285E13244D}" type="parTrans" cxnId="{F8DBABDB-148D-40B9-8749-828AEC4DAD57}">
      <dgm:prSet/>
      <dgm:spPr/>
      <dgm:t>
        <a:bodyPr/>
        <a:lstStyle/>
        <a:p>
          <a:pPr rtl="1"/>
          <a:endParaRPr lang="he-IL"/>
        </a:p>
      </dgm:t>
    </dgm:pt>
    <dgm:pt modelId="{2AD4553E-7D16-489B-885C-7D37C750B739}" type="sibTrans" cxnId="{F8DBABDB-148D-40B9-8749-828AEC4DAD57}">
      <dgm:prSet/>
      <dgm:spPr/>
      <dgm:t>
        <a:bodyPr/>
        <a:lstStyle/>
        <a:p>
          <a:pPr rtl="1"/>
          <a:endParaRPr lang="he-IL"/>
        </a:p>
      </dgm:t>
    </dgm:pt>
    <dgm:pt modelId="{5EB04997-A3AB-4835-A6AA-4ED1300CD06E}" type="pres">
      <dgm:prSet presAssocID="{E0923EFA-060B-4FAA-819E-93E108B4E7D6}" presName="Name0" presStyleCnt="0">
        <dgm:presLayoutVars>
          <dgm:chMax/>
          <dgm:chPref/>
          <dgm:dir/>
        </dgm:presLayoutVars>
      </dgm:prSet>
      <dgm:spPr/>
      <dgm:t>
        <a:bodyPr/>
        <a:lstStyle/>
        <a:p>
          <a:pPr rtl="1"/>
          <a:endParaRPr lang="he-IL"/>
        </a:p>
      </dgm:t>
    </dgm:pt>
    <dgm:pt modelId="{FD9B6E5D-D09A-4EA9-81C3-AA3A3E16141E}" type="pres">
      <dgm:prSet presAssocID="{0CEB1487-18B7-4177-AD6E-9BD8549F3170}" presName="composite" presStyleCnt="0"/>
      <dgm:spPr/>
    </dgm:pt>
    <dgm:pt modelId="{122CB25D-B31C-4385-8550-D368650AEA90}" type="pres">
      <dgm:prSet presAssocID="{0CEB1487-18B7-4177-AD6E-9BD8549F3170}" presName="Accent" presStyleLbl="alignNode1" presStyleIdx="0" presStyleCnt="5">
        <dgm:presLayoutVars>
          <dgm:chMax val="0"/>
          <dgm:chPref val="0"/>
        </dgm:presLayoutVars>
      </dgm:prSet>
      <dgm:spPr/>
    </dgm:pt>
    <dgm:pt modelId="{99919D08-D537-49B4-96C7-A753F82F5784}" type="pres">
      <dgm:prSet presAssocID="{0CEB1487-18B7-4177-AD6E-9BD8549F3170}" presName="Image" presStyleLbl="bgImgPlace1" presStyleIdx="0" presStyleCnt="3" custLinFactNeighborX="-5662" custLinFactNeighborY="-785">
        <dgm:presLayoutVars>
          <dgm:chMax val="0"/>
          <dgm:chPref val="0"/>
          <dgm:bulletEnabled val="1"/>
        </dgm:presLayoutVars>
      </dgm:prSet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</dgm:pt>
    <dgm:pt modelId="{E77D857B-A2FC-466D-89C1-18219F639590}" type="pres">
      <dgm:prSet presAssocID="{0CEB1487-18B7-4177-AD6E-9BD8549F3170}" presName="Parent" presStyleLbl="fgAccFollow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pPr rtl="1"/>
          <a:endParaRPr lang="he-IL"/>
        </a:p>
      </dgm:t>
    </dgm:pt>
    <dgm:pt modelId="{A2ACF136-27DB-4CD3-ABFF-B92EBA4D3707}" type="pres">
      <dgm:prSet presAssocID="{0CEB1487-18B7-4177-AD6E-9BD8549F3170}" presName="Space" presStyleCnt="0">
        <dgm:presLayoutVars>
          <dgm:chMax val="0"/>
          <dgm:chPref val="0"/>
        </dgm:presLayoutVars>
      </dgm:prSet>
      <dgm:spPr/>
    </dgm:pt>
    <dgm:pt modelId="{1ADA5846-89F2-485F-B535-8CFBC51B0240}" type="pres">
      <dgm:prSet presAssocID="{A0180DFB-BE07-40D2-8C91-5CB5B1266357}" presName="ConnectorComposite" presStyleCnt="0"/>
      <dgm:spPr/>
    </dgm:pt>
    <dgm:pt modelId="{B83A3EF2-EFFE-4FE0-A717-515782F6A96D}" type="pres">
      <dgm:prSet presAssocID="{A0180DFB-BE07-40D2-8C91-5CB5B1266357}" presName="TopSpacing" presStyleCnt="0"/>
      <dgm:spPr/>
    </dgm:pt>
    <dgm:pt modelId="{CB6B33E1-229B-413A-AE22-61B90EA642D3}" type="pres">
      <dgm:prSet presAssocID="{A0180DFB-BE07-40D2-8C91-5CB5B1266357}" presName="Connector" presStyleLbl="alignNode1" presStyleIdx="1" presStyleCnt="5"/>
      <dgm:spPr/>
    </dgm:pt>
    <dgm:pt modelId="{7DC6DB55-93D1-48D7-A3B0-E4CA08055CE0}" type="pres">
      <dgm:prSet presAssocID="{A0180DFB-BE07-40D2-8C91-5CB5B1266357}" presName="BottomSpacing" presStyleCnt="0"/>
      <dgm:spPr/>
    </dgm:pt>
    <dgm:pt modelId="{5306F717-30A6-4565-8612-00DE1AA6D5DE}" type="pres">
      <dgm:prSet presAssocID="{F33C15CD-BEB7-48CC-9DFE-3789975DCB81}" presName="composite" presStyleCnt="0"/>
      <dgm:spPr/>
    </dgm:pt>
    <dgm:pt modelId="{6D32347E-1067-4531-A987-39EA7C5AE2A1}" type="pres">
      <dgm:prSet presAssocID="{F33C15CD-BEB7-48CC-9DFE-3789975DCB81}" presName="Accent" presStyleLbl="alignNode1" presStyleIdx="2" presStyleCnt="5">
        <dgm:presLayoutVars>
          <dgm:chMax val="0"/>
          <dgm:chPref val="0"/>
        </dgm:presLayoutVars>
      </dgm:prSet>
      <dgm:spPr/>
    </dgm:pt>
    <dgm:pt modelId="{816AEBCF-7795-4B22-B63C-474DC26BFC72}" type="pres">
      <dgm:prSet presAssocID="{F33C15CD-BEB7-48CC-9DFE-3789975DCB81}" presName="Image" presStyleLbl="bgImgPlace1" presStyleIdx="1" presStyleCnt="3">
        <dgm:presLayoutVars>
          <dgm:chMax val="0"/>
          <dgm:chPref val="0"/>
          <dgm:bulletEnabled val="1"/>
        </dgm:presLayoutVars>
      </dgm:prSet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</dgm:pt>
    <dgm:pt modelId="{7BE72B29-67FB-4477-B9BF-36A8DBEA1C96}" type="pres">
      <dgm:prSet presAssocID="{F33C15CD-BEB7-48CC-9DFE-3789975DCB81}" presName="Parent" presStyleLbl="fgAccFollow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pPr rtl="1"/>
          <a:endParaRPr lang="he-IL"/>
        </a:p>
      </dgm:t>
    </dgm:pt>
    <dgm:pt modelId="{63017343-44B2-4F59-BF68-7AFCD21D1C10}" type="pres">
      <dgm:prSet presAssocID="{F33C15CD-BEB7-48CC-9DFE-3789975DCB81}" presName="Space" presStyleCnt="0">
        <dgm:presLayoutVars>
          <dgm:chMax val="0"/>
          <dgm:chPref val="0"/>
        </dgm:presLayoutVars>
      </dgm:prSet>
      <dgm:spPr/>
    </dgm:pt>
    <dgm:pt modelId="{BE0B7E5A-B48B-498A-8EBA-8DC3C4BB03BC}" type="pres">
      <dgm:prSet presAssocID="{FCA96672-76D5-49D0-B9CE-D8E065C88106}" presName="ConnectorComposite" presStyleCnt="0"/>
      <dgm:spPr/>
    </dgm:pt>
    <dgm:pt modelId="{258BE65D-93BF-4D56-9EA0-ABCF4803D622}" type="pres">
      <dgm:prSet presAssocID="{FCA96672-76D5-49D0-B9CE-D8E065C88106}" presName="TopSpacing" presStyleCnt="0"/>
      <dgm:spPr/>
    </dgm:pt>
    <dgm:pt modelId="{D5A1DD87-C148-4A58-8E6E-3EAD2D85BDFD}" type="pres">
      <dgm:prSet presAssocID="{FCA96672-76D5-49D0-B9CE-D8E065C88106}" presName="Connector" presStyleLbl="alignNode1" presStyleIdx="3" presStyleCnt="5"/>
      <dgm:spPr/>
    </dgm:pt>
    <dgm:pt modelId="{4567C5AC-D9F9-41D1-850B-F9524F997D71}" type="pres">
      <dgm:prSet presAssocID="{FCA96672-76D5-49D0-B9CE-D8E065C88106}" presName="BottomSpacing" presStyleCnt="0"/>
      <dgm:spPr/>
    </dgm:pt>
    <dgm:pt modelId="{057F5E14-2383-4FA6-8727-FA9209AA1B1E}" type="pres">
      <dgm:prSet presAssocID="{B5ABB4F6-0F89-4CA1-BDCF-78C274EFEE98}" presName="composite" presStyleCnt="0"/>
      <dgm:spPr/>
    </dgm:pt>
    <dgm:pt modelId="{3AE996D7-4080-44AC-9BA4-46B29AB600BE}" type="pres">
      <dgm:prSet presAssocID="{B5ABB4F6-0F89-4CA1-BDCF-78C274EFEE98}" presName="Accent" presStyleLbl="alignNode1" presStyleIdx="4" presStyleCnt="5">
        <dgm:presLayoutVars>
          <dgm:chMax val="0"/>
          <dgm:chPref val="0"/>
        </dgm:presLayoutVars>
      </dgm:prSet>
      <dgm:spPr/>
    </dgm:pt>
    <dgm:pt modelId="{3680A148-1D94-4ACE-8E8A-925B1F4493A8}" type="pres">
      <dgm:prSet presAssocID="{B5ABB4F6-0F89-4CA1-BDCF-78C274EFEE98}" presName="Image" presStyleLbl="bgImgPlace1" presStyleIdx="2" presStyleCnt="3">
        <dgm:presLayoutVars>
          <dgm:chMax val="0"/>
          <dgm:chPref val="0"/>
          <dgm:bulletEnabled val="1"/>
        </dgm:presLayoutVars>
      </dgm:prSet>
      <dgm:spPr>
        <a:blipFill rotWithShape="1">
          <a:blip xmlns:r="http://schemas.openxmlformats.org/officeDocument/2006/relationships" r:embed="rId3"/>
          <a:stretch>
            <a:fillRect/>
          </a:stretch>
        </a:blipFill>
      </dgm:spPr>
    </dgm:pt>
    <dgm:pt modelId="{17F35B38-36B4-422D-A503-4689C5656D8F}" type="pres">
      <dgm:prSet presAssocID="{B5ABB4F6-0F89-4CA1-BDCF-78C274EFEE98}" presName="Parent" presStyleLbl="fgAccFollow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pPr rtl="1"/>
          <a:endParaRPr lang="he-IL"/>
        </a:p>
      </dgm:t>
    </dgm:pt>
    <dgm:pt modelId="{5E81D836-9E5C-4B5C-9773-35AFFC7E7A1F}" type="pres">
      <dgm:prSet presAssocID="{B5ABB4F6-0F89-4CA1-BDCF-78C274EFEE98}" presName="Space" presStyleCnt="0">
        <dgm:presLayoutVars>
          <dgm:chMax val="0"/>
          <dgm:chPref val="0"/>
        </dgm:presLayoutVars>
      </dgm:prSet>
      <dgm:spPr/>
    </dgm:pt>
  </dgm:ptLst>
  <dgm:cxnLst>
    <dgm:cxn modelId="{3D66A8FC-8F06-42EC-88C6-1CD55F9B2320}" srcId="{E0923EFA-060B-4FAA-819E-93E108B4E7D6}" destId="{0CEB1487-18B7-4177-AD6E-9BD8549F3170}" srcOrd="0" destOrd="0" parTransId="{A2322C08-A6C5-4090-BAF0-EC535390437A}" sibTransId="{A0180DFB-BE07-40D2-8C91-5CB5B1266357}"/>
    <dgm:cxn modelId="{F2DF8A1F-A8DE-4130-BC87-A44556F245B4}" type="presOf" srcId="{0CEB1487-18B7-4177-AD6E-9BD8549F3170}" destId="{E77D857B-A2FC-466D-89C1-18219F639590}" srcOrd="0" destOrd="0" presId="urn:microsoft.com/office/officeart/2008/layout/AlternatingPictureCircles"/>
    <dgm:cxn modelId="{E50EB9AA-4DEB-4E6D-8005-08B7A6869D33}" type="presOf" srcId="{F33C15CD-BEB7-48CC-9DFE-3789975DCB81}" destId="{7BE72B29-67FB-4477-B9BF-36A8DBEA1C96}" srcOrd="0" destOrd="0" presId="urn:microsoft.com/office/officeart/2008/layout/AlternatingPictureCircles"/>
    <dgm:cxn modelId="{F54EB31F-906D-4C6F-BDF9-AE34347BC249}" type="presOf" srcId="{E0923EFA-060B-4FAA-819E-93E108B4E7D6}" destId="{5EB04997-A3AB-4835-A6AA-4ED1300CD06E}" srcOrd="0" destOrd="0" presId="urn:microsoft.com/office/officeart/2008/layout/AlternatingPictureCircles"/>
    <dgm:cxn modelId="{A4FC8104-150B-4895-9D8E-608C910DD580}" srcId="{E0923EFA-060B-4FAA-819E-93E108B4E7D6}" destId="{F33C15CD-BEB7-48CC-9DFE-3789975DCB81}" srcOrd="1" destOrd="0" parTransId="{51A58653-4765-48E3-A829-B558971915D1}" sibTransId="{FCA96672-76D5-49D0-B9CE-D8E065C88106}"/>
    <dgm:cxn modelId="{F8DBABDB-148D-40B9-8749-828AEC4DAD57}" srcId="{E0923EFA-060B-4FAA-819E-93E108B4E7D6}" destId="{B5ABB4F6-0F89-4CA1-BDCF-78C274EFEE98}" srcOrd="2" destOrd="0" parTransId="{55732FB1-222F-4E5F-B43C-BF285E13244D}" sibTransId="{2AD4553E-7D16-489B-885C-7D37C750B739}"/>
    <dgm:cxn modelId="{4B67AC06-6E56-493B-B0F3-F60E28E52021}" type="presOf" srcId="{B5ABB4F6-0F89-4CA1-BDCF-78C274EFEE98}" destId="{17F35B38-36B4-422D-A503-4689C5656D8F}" srcOrd="0" destOrd="0" presId="urn:microsoft.com/office/officeart/2008/layout/AlternatingPictureCircles"/>
    <dgm:cxn modelId="{743B1514-DCF3-4E6A-A5CE-494B260A1C5D}" type="presParOf" srcId="{5EB04997-A3AB-4835-A6AA-4ED1300CD06E}" destId="{FD9B6E5D-D09A-4EA9-81C3-AA3A3E16141E}" srcOrd="0" destOrd="0" presId="urn:microsoft.com/office/officeart/2008/layout/AlternatingPictureCircles"/>
    <dgm:cxn modelId="{4650B196-3AB3-4B8C-9704-C2987D1D9CAE}" type="presParOf" srcId="{FD9B6E5D-D09A-4EA9-81C3-AA3A3E16141E}" destId="{122CB25D-B31C-4385-8550-D368650AEA90}" srcOrd="0" destOrd="0" presId="urn:microsoft.com/office/officeart/2008/layout/AlternatingPictureCircles"/>
    <dgm:cxn modelId="{AD6AAF34-9385-43E4-B688-66F0207205C9}" type="presParOf" srcId="{FD9B6E5D-D09A-4EA9-81C3-AA3A3E16141E}" destId="{99919D08-D537-49B4-96C7-A753F82F5784}" srcOrd="1" destOrd="0" presId="urn:microsoft.com/office/officeart/2008/layout/AlternatingPictureCircles"/>
    <dgm:cxn modelId="{0BB8F1F4-15EF-4DD8-B40D-27FF36D07654}" type="presParOf" srcId="{FD9B6E5D-D09A-4EA9-81C3-AA3A3E16141E}" destId="{E77D857B-A2FC-466D-89C1-18219F639590}" srcOrd="2" destOrd="0" presId="urn:microsoft.com/office/officeart/2008/layout/AlternatingPictureCircles"/>
    <dgm:cxn modelId="{15E31A73-351C-4C55-9911-88ED358473E3}" type="presParOf" srcId="{FD9B6E5D-D09A-4EA9-81C3-AA3A3E16141E}" destId="{A2ACF136-27DB-4CD3-ABFF-B92EBA4D3707}" srcOrd="3" destOrd="0" presId="urn:microsoft.com/office/officeart/2008/layout/AlternatingPictureCircles"/>
    <dgm:cxn modelId="{BFEB1C1C-C274-4641-8AE2-85C1DF30447E}" type="presParOf" srcId="{5EB04997-A3AB-4835-A6AA-4ED1300CD06E}" destId="{1ADA5846-89F2-485F-B535-8CFBC51B0240}" srcOrd="1" destOrd="0" presId="urn:microsoft.com/office/officeart/2008/layout/AlternatingPictureCircles"/>
    <dgm:cxn modelId="{646456CC-6DFF-4408-B940-68EA70518EAE}" type="presParOf" srcId="{1ADA5846-89F2-485F-B535-8CFBC51B0240}" destId="{B83A3EF2-EFFE-4FE0-A717-515782F6A96D}" srcOrd="0" destOrd="0" presId="urn:microsoft.com/office/officeart/2008/layout/AlternatingPictureCircles"/>
    <dgm:cxn modelId="{84058908-671E-40EA-A6D9-78D05D09A261}" type="presParOf" srcId="{1ADA5846-89F2-485F-B535-8CFBC51B0240}" destId="{CB6B33E1-229B-413A-AE22-61B90EA642D3}" srcOrd="1" destOrd="0" presId="urn:microsoft.com/office/officeart/2008/layout/AlternatingPictureCircles"/>
    <dgm:cxn modelId="{44F2A149-AC06-4F46-8565-A025CD819D04}" type="presParOf" srcId="{1ADA5846-89F2-485F-B535-8CFBC51B0240}" destId="{7DC6DB55-93D1-48D7-A3B0-E4CA08055CE0}" srcOrd="2" destOrd="0" presId="urn:microsoft.com/office/officeart/2008/layout/AlternatingPictureCircles"/>
    <dgm:cxn modelId="{363AAB0E-23B8-462F-A24E-D31C676E9E97}" type="presParOf" srcId="{5EB04997-A3AB-4835-A6AA-4ED1300CD06E}" destId="{5306F717-30A6-4565-8612-00DE1AA6D5DE}" srcOrd="2" destOrd="0" presId="urn:microsoft.com/office/officeart/2008/layout/AlternatingPictureCircles"/>
    <dgm:cxn modelId="{AAAD2645-6B6D-4FA7-A47D-7A907E32B325}" type="presParOf" srcId="{5306F717-30A6-4565-8612-00DE1AA6D5DE}" destId="{6D32347E-1067-4531-A987-39EA7C5AE2A1}" srcOrd="0" destOrd="0" presId="urn:microsoft.com/office/officeart/2008/layout/AlternatingPictureCircles"/>
    <dgm:cxn modelId="{2B33CC4C-9B5A-400F-9B00-6407E22FC33C}" type="presParOf" srcId="{5306F717-30A6-4565-8612-00DE1AA6D5DE}" destId="{816AEBCF-7795-4B22-B63C-474DC26BFC72}" srcOrd="1" destOrd="0" presId="urn:microsoft.com/office/officeart/2008/layout/AlternatingPictureCircles"/>
    <dgm:cxn modelId="{0CC6DEDA-B771-4890-B3E0-189B7979AA2F}" type="presParOf" srcId="{5306F717-30A6-4565-8612-00DE1AA6D5DE}" destId="{7BE72B29-67FB-4477-B9BF-36A8DBEA1C96}" srcOrd="2" destOrd="0" presId="urn:microsoft.com/office/officeart/2008/layout/AlternatingPictureCircles"/>
    <dgm:cxn modelId="{BBD3ED81-6942-4CE2-931B-15D7CEE1F8C5}" type="presParOf" srcId="{5306F717-30A6-4565-8612-00DE1AA6D5DE}" destId="{63017343-44B2-4F59-BF68-7AFCD21D1C10}" srcOrd="3" destOrd="0" presId="urn:microsoft.com/office/officeart/2008/layout/AlternatingPictureCircles"/>
    <dgm:cxn modelId="{08F889D2-48EA-4518-995A-7A0CAEA2E17B}" type="presParOf" srcId="{5EB04997-A3AB-4835-A6AA-4ED1300CD06E}" destId="{BE0B7E5A-B48B-498A-8EBA-8DC3C4BB03BC}" srcOrd="3" destOrd="0" presId="urn:microsoft.com/office/officeart/2008/layout/AlternatingPictureCircles"/>
    <dgm:cxn modelId="{5DDA1175-6863-4740-9CD4-907C3B898189}" type="presParOf" srcId="{BE0B7E5A-B48B-498A-8EBA-8DC3C4BB03BC}" destId="{258BE65D-93BF-4D56-9EA0-ABCF4803D622}" srcOrd="0" destOrd="0" presId="urn:microsoft.com/office/officeart/2008/layout/AlternatingPictureCircles"/>
    <dgm:cxn modelId="{BBCF410B-0DDE-42E3-BA71-585567CBA64E}" type="presParOf" srcId="{BE0B7E5A-B48B-498A-8EBA-8DC3C4BB03BC}" destId="{D5A1DD87-C148-4A58-8E6E-3EAD2D85BDFD}" srcOrd="1" destOrd="0" presId="urn:microsoft.com/office/officeart/2008/layout/AlternatingPictureCircles"/>
    <dgm:cxn modelId="{294139EC-034B-4107-8F3D-EBD8E74B18EE}" type="presParOf" srcId="{BE0B7E5A-B48B-498A-8EBA-8DC3C4BB03BC}" destId="{4567C5AC-D9F9-41D1-850B-F9524F997D71}" srcOrd="2" destOrd="0" presId="urn:microsoft.com/office/officeart/2008/layout/AlternatingPictureCircles"/>
    <dgm:cxn modelId="{39B5A377-31EF-4D6A-9EE6-F6185E34528A}" type="presParOf" srcId="{5EB04997-A3AB-4835-A6AA-4ED1300CD06E}" destId="{057F5E14-2383-4FA6-8727-FA9209AA1B1E}" srcOrd="4" destOrd="0" presId="urn:microsoft.com/office/officeart/2008/layout/AlternatingPictureCircles"/>
    <dgm:cxn modelId="{839E1371-7F7A-4517-8C4C-A0AAFF179674}" type="presParOf" srcId="{057F5E14-2383-4FA6-8727-FA9209AA1B1E}" destId="{3AE996D7-4080-44AC-9BA4-46B29AB600BE}" srcOrd="0" destOrd="0" presId="urn:microsoft.com/office/officeart/2008/layout/AlternatingPictureCircles"/>
    <dgm:cxn modelId="{DCC9F6FB-7944-4FF3-A236-C4694A243D11}" type="presParOf" srcId="{057F5E14-2383-4FA6-8727-FA9209AA1B1E}" destId="{3680A148-1D94-4ACE-8E8A-925B1F4493A8}" srcOrd="1" destOrd="0" presId="urn:microsoft.com/office/officeart/2008/layout/AlternatingPictureCircles"/>
    <dgm:cxn modelId="{C7FCCB89-5CAC-4E90-8BD3-FAE1ADB095B6}" type="presParOf" srcId="{057F5E14-2383-4FA6-8727-FA9209AA1B1E}" destId="{17F35B38-36B4-422D-A503-4689C5656D8F}" srcOrd="2" destOrd="0" presId="urn:microsoft.com/office/officeart/2008/layout/AlternatingPictureCircles"/>
    <dgm:cxn modelId="{7D13FA81-7A1C-46C8-8088-EB02DB3B6575}" type="presParOf" srcId="{057F5E14-2383-4FA6-8727-FA9209AA1B1E}" destId="{5E81D836-9E5C-4B5C-9773-35AFFC7E7A1F}" srcOrd="3" destOrd="0" presId="urn:microsoft.com/office/officeart/2008/layout/AlternatingPictureCircle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A250DAF-F699-4423-B521-57658E555CB8}" type="doc">
      <dgm:prSet loTypeId="urn:microsoft.com/office/officeart/2005/8/layout/hProcess3" loCatId="process" qsTypeId="urn:microsoft.com/office/officeart/2005/8/quickstyle/simple1" qsCatId="simple" csTypeId="urn:microsoft.com/office/officeart/2005/8/colors/colorful2" csCatId="colorful" phldr="1"/>
      <dgm:spPr/>
    </dgm:pt>
    <dgm:pt modelId="{9270E209-263B-4251-8463-E148B332F856}">
      <dgm:prSet phldrT="[טקסט]" custT="1"/>
      <dgm:spPr/>
      <dgm:t>
        <a:bodyPr/>
        <a:lstStyle/>
        <a:p>
          <a:pPr rtl="1"/>
          <a:r>
            <a:rPr lang="he-IL" sz="2000" dirty="0" smtClean="0">
              <a:latin typeface="David" panose="020E0502060401010101" pitchFamily="34" charset="-79"/>
              <a:cs typeface="David" panose="020E0502060401010101" pitchFamily="34" charset="-79"/>
            </a:rPr>
            <a:t>חיזוק והעצמת הפרט  המשפחה והישובים </a:t>
          </a:r>
          <a:endParaRPr lang="he-IL" sz="2000" dirty="0">
            <a:latin typeface="David" panose="020E0502060401010101" pitchFamily="34" charset="-79"/>
            <a:cs typeface="David" panose="020E0502060401010101" pitchFamily="34" charset="-79"/>
          </a:endParaRPr>
        </a:p>
      </dgm:t>
    </dgm:pt>
    <dgm:pt modelId="{09A2DB6D-C1DE-47EB-A70A-7903A65E12F5}" type="parTrans" cxnId="{1A66C62C-35E1-40C2-B625-83A123A0B03C}">
      <dgm:prSet/>
      <dgm:spPr/>
      <dgm:t>
        <a:bodyPr/>
        <a:lstStyle/>
        <a:p>
          <a:pPr rtl="1"/>
          <a:endParaRPr lang="he-IL">
            <a:latin typeface="David" panose="020E0502060401010101" pitchFamily="34" charset="-79"/>
            <a:cs typeface="David" panose="020E0502060401010101" pitchFamily="34" charset="-79"/>
          </a:endParaRPr>
        </a:p>
      </dgm:t>
    </dgm:pt>
    <dgm:pt modelId="{6ADED042-2D07-4B61-A31F-348998387BAF}" type="sibTrans" cxnId="{1A66C62C-35E1-40C2-B625-83A123A0B03C}">
      <dgm:prSet/>
      <dgm:spPr/>
      <dgm:t>
        <a:bodyPr/>
        <a:lstStyle/>
        <a:p>
          <a:pPr rtl="1"/>
          <a:endParaRPr lang="he-IL">
            <a:latin typeface="David" panose="020E0502060401010101" pitchFamily="34" charset="-79"/>
            <a:cs typeface="David" panose="020E0502060401010101" pitchFamily="34" charset="-79"/>
          </a:endParaRPr>
        </a:p>
      </dgm:t>
    </dgm:pt>
    <dgm:pt modelId="{FC5C3A4D-7705-4FD6-9C05-8A6C1FB61D26}">
      <dgm:prSet phldrT="[טקסט]" custT="1"/>
      <dgm:spPr/>
      <dgm:t>
        <a:bodyPr/>
        <a:lstStyle/>
        <a:p>
          <a:pPr rtl="1"/>
          <a:r>
            <a:rPr lang="he-IL" sz="2000" dirty="0" smtClean="0">
              <a:latin typeface="David" panose="020E0502060401010101" pitchFamily="34" charset="-79"/>
              <a:cs typeface="David" panose="020E0502060401010101" pitchFamily="34" charset="-79"/>
            </a:rPr>
            <a:t>לסייע לקיום אוכלוסייה עצמאית בעלת חוסן אישי וקהילתי </a:t>
          </a:r>
          <a:endParaRPr lang="he-IL" sz="2000" dirty="0">
            <a:latin typeface="David" panose="020E0502060401010101" pitchFamily="34" charset="-79"/>
            <a:cs typeface="David" panose="020E0502060401010101" pitchFamily="34" charset="-79"/>
          </a:endParaRPr>
        </a:p>
      </dgm:t>
    </dgm:pt>
    <dgm:pt modelId="{ADD450A0-DA02-40ED-816E-7D8299955CDC}" type="parTrans" cxnId="{1E65D04E-297F-4656-9195-560384E6CB94}">
      <dgm:prSet/>
      <dgm:spPr/>
      <dgm:t>
        <a:bodyPr/>
        <a:lstStyle/>
        <a:p>
          <a:pPr rtl="1"/>
          <a:endParaRPr lang="he-IL">
            <a:latin typeface="David" panose="020E0502060401010101" pitchFamily="34" charset="-79"/>
            <a:cs typeface="David" panose="020E0502060401010101" pitchFamily="34" charset="-79"/>
          </a:endParaRPr>
        </a:p>
      </dgm:t>
    </dgm:pt>
    <dgm:pt modelId="{EBE5EA2C-06B5-4C36-8310-4DF5CEAAEB74}" type="sibTrans" cxnId="{1E65D04E-297F-4656-9195-560384E6CB94}">
      <dgm:prSet/>
      <dgm:spPr/>
      <dgm:t>
        <a:bodyPr/>
        <a:lstStyle/>
        <a:p>
          <a:pPr rtl="1"/>
          <a:endParaRPr lang="he-IL">
            <a:latin typeface="David" panose="020E0502060401010101" pitchFamily="34" charset="-79"/>
            <a:cs typeface="David" panose="020E0502060401010101" pitchFamily="34" charset="-79"/>
          </a:endParaRPr>
        </a:p>
      </dgm:t>
    </dgm:pt>
    <dgm:pt modelId="{67EE67A1-5EF0-4307-8EB2-09E9BA62CD6C}">
      <dgm:prSet phldrT="[טקסט]" custT="1"/>
      <dgm:spPr/>
      <dgm:t>
        <a:bodyPr/>
        <a:lstStyle/>
        <a:p>
          <a:pPr rtl="1"/>
          <a:r>
            <a:rPr lang="he-IL" sz="2000" dirty="0" smtClean="0">
              <a:latin typeface="David" panose="020E0502060401010101" pitchFamily="34" charset="-79"/>
              <a:cs typeface="David" panose="020E0502060401010101" pitchFamily="34" charset="-79"/>
            </a:rPr>
            <a:t>לצמצם פערים חברתיים ושיפור רמת החיים של התושבים ואיכותם ע"י נתינת שירות אכפתי, מכבד, מגוון ורגיש לכלל האוכלוסייה </a:t>
          </a:r>
          <a:r>
            <a:rPr lang="he-IL" sz="1200" dirty="0" smtClean="0">
              <a:latin typeface="David" panose="020E0502060401010101" pitchFamily="34" charset="-79"/>
              <a:cs typeface="David" panose="020E0502060401010101" pitchFamily="34" charset="-79"/>
            </a:rPr>
            <a:t>.</a:t>
          </a:r>
          <a:endParaRPr lang="he-IL" sz="1200" dirty="0">
            <a:latin typeface="David" panose="020E0502060401010101" pitchFamily="34" charset="-79"/>
            <a:cs typeface="David" panose="020E0502060401010101" pitchFamily="34" charset="-79"/>
          </a:endParaRPr>
        </a:p>
      </dgm:t>
    </dgm:pt>
    <dgm:pt modelId="{C6D6C0C4-1F9E-47A9-B229-949699753C40}" type="parTrans" cxnId="{2FAFB65E-C5EC-40B0-9213-B08E5515C9E1}">
      <dgm:prSet/>
      <dgm:spPr/>
      <dgm:t>
        <a:bodyPr/>
        <a:lstStyle/>
        <a:p>
          <a:pPr rtl="1"/>
          <a:endParaRPr lang="he-IL">
            <a:latin typeface="David" panose="020E0502060401010101" pitchFamily="34" charset="-79"/>
            <a:cs typeface="David" panose="020E0502060401010101" pitchFamily="34" charset="-79"/>
          </a:endParaRPr>
        </a:p>
      </dgm:t>
    </dgm:pt>
    <dgm:pt modelId="{E7BBCC8B-D450-43A7-8F04-6DEF01E347D1}" type="sibTrans" cxnId="{2FAFB65E-C5EC-40B0-9213-B08E5515C9E1}">
      <dgm:prSet/>
      <dgm:spPr/>
      <dgm:t>
        <a:bodyPr/>
        <a:lstStyle/>
        <a:p>
          <a:pPr rtl="1"/>
          <a:endParaRPr lang="he-IL">
            <a:latin typeface="David" panose="020E0502060401010101" pitchFamily="34" charset="-79"/>
            <a:cs typeface="David" panose="020E0502060401010101" pitchFamily="34" charset="-79"/>
          </a:endParaRPr>
        </a:p>
      </dgm:t>
    </dgm:pt>
    <dgm:pt modelId="{6E5082D0-E874-49D8-82FF-A86FC0CAD049}" type="pres">
      <dgm:prSet presAssocID="{8A250DAF-F699-4423-B521-57658E555CB8}" presName="Name0" presStyleCnt="0">
        <dgm:presLayoutVars>
          <dgm:dir/>
          <dgm:animLvl val="lvl"/>
          <dgm:resizeHandles val="exact"/>
        </dgm:presLayoutVars>
      </dgm:prSet>
      <dgm:spPr/>
    </dgm:pt>
    <dgm:pt modelId="{59384840-6375-4EA1-BC8E-8623AD5B7CFF}" type="pres">
      <dgm:prSet presAssocID="{8A250DAF-F699-4423-B521-57658E555CB8}" presName="dummy" presStyleCnt="0"/>
      <dgm:spPr/>
    </dgm:pt>
    <dgm:pt modelId="{F752229A-2C1E-4C02-80B4-6946948426FC}" type="pres">
      <dgm:prSet presAssocID="{8A250DAF-F699-4423-B521-57658E555CB8}" presName="linH" presStyleCnt="0"/>
      <dgm:spPr/>
    </dgm:pt>
    <dgm:pt modelId="{7FE14BD3-248F-473B-B683-45A6D91AF658}" type="pres">
      <dgm:prSet presAssocID="{8A250DAF-F699-4423-B521-57658E555CB8}" presName="padding1" presStyleCnt="0"/>
      <dgm:spPr/>
    </dgm:pt>
    <dgm:pt modelId="{B60734F8-60F2-41F2-98A8-9DCE5F9AC100}" type="pres">
      <dgm:prSet presAssocID="{9270E209-263B-4251-8463-E148B332F856}" presName="linV" presStyleCnt="0"/>
      <dgm:spPr/>
    </dgm:pt>
    <dgm:pt modelId="{1F90F34A-E33F-4CAD-A007-E728558364EC}" type="pres">
      <dgm:prSet presAssocID="{9270E209-263B-4251-8463-E148B332F856}" presName="spVertical1" presStyleCnt="0"/>
      <dgm:spPr/>
    </dgm:pt>
    <dgm:pt modelId="{9457E609-104C-4A64-8A2F-C7B95F53EEA2}" type="pres">
      <dgm:prSet presAssocID="{9270E209-263B-4251-8463-E148B332F856}" presName="parTx" presStyleLbl="revTx" presStyleIdx="0" presStyleCnt="3" custLinFactNeighborX="-41811" custLinFactNeighborY="820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pPr rtl="1"/>
          <a:endParaRPr lang="he-IL"/>
        </a:p>
      </dgm:t>
    </dgm:pt>
    <dgm:pt modelId="{C151FD67-0050-42B5-871D-806DE5387611}" type="pres">
      <dgm:prSet presAssocID="{9270E209-263B-4251-8463-E148B332F856}" presName="spVertical2" presStyleCnt="0"/>
      <dgm:spPr/>
    </dgm:pt>
    <dgm:pt modelId="{9AFBA37D-178B-4E4C-A628-8E1061BCAFC8}" type="pres">
      <dgm:prSet presAssocID="{9270E209-263B-4251-8463-E148B332F856}" presName="spVertical3" presStyleCnt="0"/>
      <dgm:spPr/>
    </dgm:pt>
    <dgm:pt modelId="{12E2F03F-6AC4-4769-AF24-64A7AA53B5D9}" type="pres">
      <dgm:prSet presAssocID="{6ADED042-2D07-4B61-A31F-348998387BAF}" presName="space" presStyleCnt="0"/>
      <dgm:spPr/>
    </dgm:pt>
    <dgm:pt modelId="{06E7CD6E-ED7B-4889-9D82-8D1910C66889}" type="pres">
      <dgm:prSet presAssocID="{FC5C3A4D-7705-4FD6-9C05-8A6C1FB61D26}" presName="linV" presStyleCnt="0"/>
      <dgm:spPr/>
    </dgm:pt>
    <dgm:pt modelId="{E93AE5AF-F9AC-44DE-A805-F8C9CFD09417}" type="pres">
      <dgm:prSet presAssocID="{FC5C3A4D-7705-4FD6-9C05-8A6C1FB61D26}" presName="spVertical1" presStyleCnt="0"/>
      <dgm:spPr/>
    </dgm:pt>
    <dgm:pt modelId="{1F3C216D-C187-407C-AA33-5E83F22AAE6D}" type="pres">
      <dgm:prSet presAssocID="{FC5C3A4D-7705-4FD6-9C05-8A6C1FB61D26}" presName="parTx" presStyleLbl="revTx" presStyleIdx="1" presStyleCnt="3" custLinFactNeighborX="-13279" custLinFactNeighborY="3676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pPr rtl="1"/>
          <a:endParaRPr lang="he-IL"/>
        </a:p>
      </dgm:t>
    </dgm:pt>
    <dgm:pt modelId="{E034759C-412A-4FA0-B882-505FE0D84BB1}" type="pres">
      <dgm:prSet presAssocID="{FC5C3A4D-7705-4FD6-9C05-8A6C1FB61D26}" presName="spVertical2" presStyleCnt="0"/>
      <dgm:spPr/>
    </dgm:pt>
    <dgm:pt modelId="{70362758-D874-4610-9EB4-2C80CAEFBC16}" type="pres">
      <dgm:prSet presAssocID="{FC5C3A4D-7705-4FD6-9C05-8A6C1FB61D26}" presName="spVertical3" presStyleCnt="0"/>
      <dgm:spPr/>
    </dgm:pt>
    <dgm:pt modelId="{C459F53D-6F57-44BC-8210-B36D30624335}" type="pres">
      <dgm:prSet presAssocID="{EBE5EA2C-06B5-4C36-8310-4DF5CEAAEB74}" presName="space" presStyleCnt="0"/>
      <dgm:spPr/>
    </dgm:pt>
    <dgm:pt modelId="{BE090AA7-4B0C-4C8A-A12C-3FAF8251EAB8}" type="pres">
      <dgm:prSet presAssocID="{67EE67A1-5EF0-4307-8EB2-09E9BA62CD6C}" presName="linV" presStyleCnt="0"/>
      <dgm:spPr/>
    </dgm:pt>
    <dgm:pt modelId="{E6E900EB-4DC8-4B3C-AF17-09467A754C42}" type="pres">
      <dgm:prSet presAssocID="{67EE67A1-5EF0-4307-8EB2-09E9BA62CD6C}" presName="spVertical1" presStyleCnt="0"/>
      <dgm:spPr/>
    </dgm:pt>
    <dgm:pt modelId="{DB1C5B91-05B8-431A-AD46-89DEFB13450A}" type="pres">
      <dgm:prSet presAssocID="{67EE67A1-5EF0-4307-8EB2-09E9BA62CD6C}" presName="parTx" presStyleLbl="revTx" presStyleIdx="2" presStyleCnt="3" custScaleX="200551" custLinFactNeighborX="19475" custLinFactNeighborY="1676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pPr rtl="1"/>
          <a:endParaRPr lang="he-IL"/>
        </a:p>
      </dgm:t>
    </dgm:pt>
    <dgm:pt modelId="{B7D1ECC2-00AB-4926-8C38-358273B7EB2D}" type="pres">
      <dgm:prSet presAssocID="{67EE67A1-5EF0-4307-8EB2-09E9BA62CD6C}" presName="spVertical2" presStyleCnt="0"/>
      <dgm:spPr/>
    </dgm:pt>
    <dgm:pt modelId="{446246EB-AC92-4AE5-BAE8-F211ED3314F8}" type="pres">
      <dgm:prSet presAssocID="{67EE67A1-5EF0-4307-8EB2-09E9BA62CD6C}" presName="spVertical3" presStyleCnt="0"/>
      <dgm:spPr/>
    </dgm:pt>
    <dgm:pt modelId="{A6C9689A-B32C-4D7E-BB2B-4AED879A56EF}" type="pres">
      <dgm:prSet presAssocID="{8A250DAF-F699-4423-B521-57658E555CB8}" presName="padding2" presStyleCnt="0"/>
      <dgm:spPr/>
    </dgm:pt>
    <dgm:pt modelId="{A0CFE2B9-143C-46E6-8851-BE0D9EC7E842}" type="pres">
      <dgm:prSet presAssocID="{8A250DAF-F699-4423-B521-57658E555CB8}" presName="negArrow" presStyleCnt="0"/>
      <dgm:spPr/>
    </dgm:pt>
    <dgm:pt modelId="{5C009C54-EDB3-4861-8571-ED75C16EAF2A}" type="pres">
      <dgm:prSet presAssocID="{8A250DAF-F699-4423-B521-57658E555CB8}" presName="backgroundArrow" presStyleLbl="node1" presStyleIdx="0" presStyleCnt="1" custScaleY="143301" custLinFactNeighborX="-438"/>
      <dgm:spPr/>
    </dgm:pt>
  </dgm:ptLst>
  <dgm:cxnLst>
    <dgm:cxn modelId="{EC92841B-0BE6-481B-9AE2-9A5C151E6A03}" type="presOf" srcId="{FC5C3A4D-7705-4FD6-9C05-8A6C1FB61D26}" destId="{1F3C216D-C187-407C-AA33-5E83F22AAE6D}" srcOrd="0" destOrd="0" presId="urn:microsoft.com/office/officeart/2005/8/layout/hProcess3"/>
    <dgm:cxn modelId="{F44DEE04-0094-4550-B533-718AB021BF8A}" type="presOf" srcId="{9270E209-263B-4251-8463-E148B332F856}" destId="{9457E609-104C-4A64-8A2F-C7B95F53EEA2}" srcOrd="0" destOrd="0" presId="urn:microsoft.com/office/officeart/2005/8/layout/hProcess3"/>
    <dgm:cxn modelId="{D8449B21-914A-451A-BF5A-AF75231ACB99}" type="presOf" srcId="{8A250DAF-F699-4423-B521-57658E555CB8}" destId="{6E5082D0-E874-49D8-82FF-A86FC0CAD049}" srcOrd="0" destOrd="0" presId="urn:microsoft.com/office/officeart/2005/8/layout/hProcess3"/>
    <dgm:cxn modelId="{1A66C62C-35E1-40C2-B625-83A123A0B03C}" srcId="{8A250DAF-F699-4423-B521-57658E555CB8}" destId="{9270E209-263B-4251-8463-E148B332F856}" srcOrd="0" destOrd="0" parTransId="{09A2DB6D-C1DE-47EB-A70A-7903A65E12F5}" sibTransId="{6ADED042-2D07-4B61-A31F-348998387BAF}"/>
    <dgm:cxn modelId="{2E47122B-9473-4AFF-B99B-6DD52F24A787}" type="presOf" srcId="{67EE67A1-5EF0-4307-8EB2-09E9BA62CD6C}" destId="{DB1C5B91-05B8-431A-AD46-89DEFB13450A}" srcOrd="0" destOrd="0" presId="urn:microsoft.com/office/officeart/2005/8/layout/hProcess3"/>
    <dgm:cxn modelId="{2FAFB65E-C5EC-40B0-9213-B08E5515C9E1}" srcId="{8A250DAF-F699-4423-B521-57658E555CB8}" destId="{67EE67A1-5EF0-4307-8EB2-09E9BA62CD6C}" srcOrd="2" destOrd="0" parTransId="{C6D6C0C4-1F9E-47A9-B229-949699753C40}" sibTransId="{E7BBCC8B-D450-43A7-8F04-6DEF01E347D1}"/>
    <dgm:cxn modelId="{1E65D04E-297F-4656-9195-560384E6CB94}" srcId="{8A250DAF-F699-4423-B521-57658E555CB8}" destId="{FC5C3A4D-7705-4FD6-9C05-8A6C1FB61D26}" srcOrd="1" destOrd="0" parTransId="{ADD450A0-DA02-40ED-816E-7D8299955CDC}" sibTransId="{EBE5EA2C-06B5-4C36-8310-4DF5CEAAEB74}"/>
    <dgm:cxn modelId="{7F294129-FDF2-4695-A433-0A69E97EB9C8}" type="presParOf" srcId="{6E5082D0-E874-49D8-82FF-A86FC0CAD049}" destId="{59384840-6375-4EA1-BC8E-8623AD5B7CFF}" srcOrd="0" destOrd="0" presId="urn:microsoft.com/office/officeart/2005/8/layout/hProcess3"/>
    <dgm:cxn modelId="{B51B8D9E-E9BF-49D7-B229-8E8C9242B1ED}" type="presParOf" srcId="{6E5082D0-E874-49D8-82FF-A86FC0CAD049}" destId="{F752229A-2C1E-4C02-80B4-6946948426FC}" srcOrd="1" destOrd="0" presId="urn:microsoft.com/office/officeart/2005/8/layout/hProcess3"/>
    <dgm:cxn modelId="{5393D425-7209-4590-99C4-5C1BCA7E49F0}" type="presParOf" srcId="{F752229A-2C1E-4C02-80B4-6946948426FC}" destId="{7FE14BD3-248F-473B-B683-45A6D91AF658}" srcOrd="0" destOrd="0" presId="urn:microsoft.com/office/officeart/2005/8/layout/hProcess3"/>
    <dgm:cxn modelId="{4A6A4BE1-D37A-4C45-9763-6B8D7DCFEC13}" type="presParOf" srcId="{F752229A-2C1E-4C02-80B4-6946948426FC}" destId="{B60734F8-60F2-41F2-98A8-9DCE5F9AC100}" srcOrd="1" destOrd="0" presId="urn:microsoft.com/office/officeart/2005/8/layout/hProcess3"/>
    <dgm:cxn modelId="{D9E04A4F-58F5-49FF-9280-4B605053E716}" type="presParOf" srcId="{B60734F8-60F2-41F2-98A8-9DCE5F9AC100}" destId="{1F90F34A-E33F-4CAD-A007-E728558364EC}" srcOrd="0" destOrd="0" presId="urn:microsoft.com/office/officeart/2005/8/layout/hProcess3"/>
    <dgm:cxn modelId="{7C9D4D27-2436-4567-B435-BB26C11B3F13}" type="presParOf" srcId="{B60734F8-60F2-41F2-98A8-9DCE5F9AC100}" destId="{9457E609-104C-4A64-8A2F-C7B95F53EEA2}" srcOrd="1" destOrd="0" presId="urn:microsoft.com/office/officeart/2005/8/layout/hProcess3"/>
    <dgm:cxn modelId="{376BA9D7-B375-4EF5-907D-4C1FFB05D7CC}" type="presParOf" srcId="{B60734F8-60F2-41F2-98A8-9DCE5F9AC100}" destId="{C151FD67-0050-42B5-871D-806DE5387611}" srcOrd="2" destOrd="0" presId="urn:microsoft.com/office/officeart/2005/8/layout/hProcess3"/>
    <dgm:cxn modelId="{56143388-CEE7-439C-895A-75B2408AE2BB}" type="presParOf" srcId="{B60734F8-60F2-41F2-98A8-9DCE5F9AC100}" destId="{9AFBA37D-178B-4E4C-A628-8E1061BCAFC8}" srcOrd="3" destOrd="0" presId="urn:microsoft.com/office/officeart/2005/8/layout/hProcess3"/>
    <dgm:cxn modelId="{7E51C6C6-CFE4-4A5B-A58A-DADA82B6C0A4}" type="presParOf" srcId="{F752229A-2C1E-4C02-80B4-6946948426FC}" destId="{12E2F03F-6AC4-4769-AF24-64A7AA53B5D9}" srcOrd="2" destOrd="0" presId="urn:microsoft.com/office/officeart/2005/8/layout/hProcess3"/>
    <dgm:cxn modelId="{C0A2FECF-B119-4A9E-8131-93D1B17E7B50}" type="presParOf" srcId="{F752229A-2C1E-4C02-80B4-6946948426FC}" destId="{06E7CD6E-ED7B-4889-9D82-8D1910C66889}" srcOrd="3" destOrd="0" presId="urn:microsoft.com/office/officeart/2005/8/layout/hProcess3"/>
    <dgm:cxn modelId="{BC0A6CCC-DE42-4DFB-A992-79FB865120F4}" type="presParOf" srcId="{06E7CD6E-ED7B-4889-9D82-8D1910C66889}" destId="{E93AE5AF-F9AC-44DE-A805-F8C9CFD09417}" srcOrd="0" destOrd="0" presId="urn:microsoft.com/office/officeart/2005/8/layout/hProcess3"/>
    <dgm:cxn modelId="{59651490-E44E-4A93-8E52-730AFD90A92E}" type="presParOf" srcId="{06E7CD6E-ED7B-4889-9D82-8D1910C66889}" destId="{1F3C216D-C187-407C-AA33-5E83F22AAE6D}" srcOrd="1" destOrd="0" presId="urn:microsoft.com/office/officeart/2005/8/layout/hProcess3"/>
    <dgm:cxn modelId="{9F52E4B4-C0D3-439C-A919-46A7BBB1F2BC}" type="presParOf" srcId="{06E7CD6E-ED7B-4889-9D82-8D1910C66889}" destId="{E034759C-412A-4FA0-B882-505FE0D84BB1}" srcOrd="2" destOrd="0" presId="urn:microsoft.com/office/officeart/2005/8/layout/hProcess3"/>
    <dgm:cxn modelId="{8CC360D0-8A49-491B-8A70-AE433C43C0F6}" type="presParOf" srcId="{06E7CD6E-ED7B-4889-9D82-8D1910C66889}" destId="{70362758-D874-4610-9EB4-2C80CAEFBC16}" srcOrd="3" destOrd="0" presId="urn:microsoft.com/office/officeart/2005/8/layout/hProcess3"/>
    <dgm:cxn modelId="{118C67E5-441B-42DC-992A-2F0DE85B4DCA}" type="presParOf" srcId="{F752229A-2C1E-4C02-80B4-6946948426FC}" destId="{C459F53D-6F57-44BC-8210-B36D30624335}" srcOrd="4" destOrd="0" presId="urn:microsoft.com/office/officeart/2005/8/layout/hProcess3"/>
    <dgm:cxn modelId="{4F79D3BF-B7C8-4F61-AF4A-943D87CDBF48}" type="presParOf" srcId="{F752229A-2C1E-4C02-80B4-6946948426FC}" destId="{BE090AA7-4B0C-4C8A-A12C-3FAF8251EAB8}" srcOrd="5" destOrd="0" presId="urn:microsoft.com/office/officeart/2005/8/layout/hProcess3"/>
    <dgm:cxn modelId="{DD720428-E8F5-461E-B8EE-1A99EBA012D6}" type="presParOf" srcId="{BE090AA7-4B0C-4C8A-A12C-3FAF8251EAB8}" destId="{E6E900EB-4DC8-4B3C-AF17-09467A754C42}" srcOrd="0" destOrd="0" presId="urn:microsoft.com/office/officeart/2005/8/layout/hProcess3"/>
    <dgm:cxn modelId="{15F7A391-C87B-4504-B6AF-FF0D9ADF90D2}" type="presParOf" srcId="{BE090AA7-4B0C-4C8A-A12C-3FAF8251EAB8}" destId="{DB1C5B91-05B8-431A-AD46-89DEFB13450A}" srcOrd="1" destOrd="0" presId="urn:microsoft.com/office/officeart/2005/8/layout/hProcess3"/>
    <dgm:cxn modelId="{501299B7-ADE4-4507-8B9E-458358323A2E}" type="presParOf" srcId="{BE090AA7-4B0C-4C8A-A12C-3FAF8251EAB8}" destId="{B7D1ECC2-00AB-4926-8C38-358273B7EB2D}" srcOrd="2" destOrd="0" presId="urn:microsoft.com/office/officeart/2005/8/layout/hProcess3"/>
    <dgm:cxn modelId="{08310A45-1942-4180-BBD2-EDDD8159D209}" type="presParOf" srcId="{BE090AA7-4B0C-4C8A-A12C-3FAF8251EAB8}" destId="{446246EB-AC92-4AE5-BAE8-F211ED3314F8}" srcOrd="3" destOrd="0" presId="urn:microsoft.com/office/officeart/2005/8/layout/hProcess3"/>
    <dgm:cxn modelId="{44AB7A75-3FFD-4063-A4AA-C55CD40E8ED1}" type="presParOf" srcId="{F752229A-2C1E-4C02-80B4-6946948426FC}" destId="{A6C9689A-B32C-4D7E-BB2B-4AED879A56EF}" srcOrd="6" destOrd="0" presId="urn:microsoft.com/office/officeart/2005/8/layout/hProcess3"/>
    <dgm:cxn modelId="{14A0FD36-A9A6-49E6-A15A-161C3CC5594A}" type="presParOf" srcId="{F752229A-2C1E-4C02-80B4-6946948426FC}" destId="{A0CFE2B9-143C-46E6-8851-BE0D9EC7E842}" srcOrd="7" destOrd="0" presId="urn:microsoft.com/office/officeart/2005/8/layout/hProcess3"/>
    <dgm:cxn modelId="{C0F375AE-85E9-4726-99D8-9AC6F8433323}" type="presParOf" srcId="{F752229A-2C1E-4C02-80B4-6946948426FC}" destId="{5C009C54-EDB3-4861-8571-ED75C16EAF2A}" srcOrd="8" destOrd="0" presId="urn:microsoft.com/office/officeart/2005/8/layout/hProcess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0.xml><?xml version="1.0" encoding="utf-8"?>
<dgm:dataModel xmlns:dgm="http://schemas.openxmlformats.org/drawingml/2006/diagram" xmlns:a="http://schemas.openxmlformats.org/drawingml/2006/main">
  <dgm:ptLst>
    <dgm:pt modelId="{898FE87D-2850-40AC-9319-AC51D446EFD2}" type="doc">
      <dgm:prSet loTypeId="urn:microsoft.com/office/officeart/2008/layout/AlternatingPictureCircles" loCatId="pictur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pPr rtl="1"/>
          <a:endParaRPr lang="he-IL"/>
        </a:p>
      </dgm:t>
    </dgm:pt>
    <dgm:pt modelId="{2AE46D14-D7A1-4216-A819-81E325F0B1A3}">
      <dgm:prSet phldrT="[טקסט]"/>
      <dgm:spPr/>
      <dgm:t>
        <a:bodyPr/>
        <a:lstStyle/>
        <a:p>
          <a:pPr rtl="1"/>
          <a:r>
            <a:rPr lang="he-IL" dirty="0" smtClean="0"/>
            <a:t>קידום אורח חיים בריא </a:t>
          </a:r>
          <a:endParaRPr lang="he-IL" dirty="0"/>
        </a:p>
      </dgm:t>
    </dgm:pt>
    <dgm:pt modelId="{7E79469B-020A-41D1-9D2B-42FE707B0ED7}" type="parTrans" cxnId="{89BFAD7B-2D2F-4F11-8F61-E54D9BE1A1AF}">
      <dgm:prSet/>
      <dgm:spPr/>
      <dgm:t>
        <a:bodyPr/>
        <a:lstStyle/>
        <a:p>
          <a:pPr rtl="1"/>
          <a:endParaRPr lang="he-IL"/>
        </a:p>
      </dgm:t>
    </dgm:pt>
    <dgm:pt modelId="{64E297AA-003F-4605-A4CF-00ACEE7E3FD6}" type="sibTrans" cxnId="{89BFAD7B-2D2F-4F11-8F61-E54D9BE1A1AF}">
      <dgm:prSet/>
      <dgm:spPr/>
      <dgm:t>
        <a:bodyPr/>
        <a:lstStyle/>
        <a:p>
          <a:pPr rtl="1"/>
          <a:endParaRPr lang="he-IL"/>
        </a:p>
      </dgm:t>
    </dgm:pt>
    <dgm:pt modelId="{00BE163A-58F5-4957-87CC-35CD068F7DF5}">
      <dgm:prSet phldrT="[טקסט]"/>
      <dgm:spPr/>
      <dgm:t>
        <a:bodyPr/>
        <a:lstStyle/>
        <a:p>
          <a:pPr rtl="1"/>
          <a:r>
            <a:rPr lang="he-IL" dirty="0" smtClean="0"/>
            <a:t>המישור הלימודי</a:t>
          </a:r>
          <a:endParaRPr lang="he-IL" dirty="0"/>
        </a:p>
      </dgm:t>
    </dgm:pt>
    <dgm:pt modelId="{676A2F29-EC70-4DF8-BD80-14A4F8D2E74F}" type="parTrans" cxnId="{B53148B6-9E8E-4701-9C56-AA9482C1FDEA}">
      <dgm:prSet/>
      <dgm:spPr/>
      <dgm:t>
        <a:bodyPr/>
        <a:lstStyle/>
        <a:p>
          <a:pPr rtl="1"/>
          <a:endParaRPr lang="he-IL"/>
        </a:p>
      </dgm:t>
    </dgm:pt>
    <dgm:pt modelId="{5BB031A1-AF87-4228-949F-5DE1D9AB79B1}" type="sibTrans" cxnId="{B53148B6-9E8E-4701-9C56-AA9482C1FDEA}">
      <dgm:prSet/>
      <dgm:spPr/>
      <dgm:t>
        <a:bodyPr/>
        <a:lstStyle/>
        <a:p>
          <a:pPr rtl="1"/>
          <a:endParaRPr lang="he-IL"/>
        </a:p>
      </dgm:t>
    </dgm:pt>
    <dgm:pt modelId="{74FB731D-7C63-407C-B716-BAD2123714D1}">
      <dgm:prSet phldrT="[טקסט]"/>
      <dgm:spPr/>
      <dgm:t>
        <a:bodyPr/>
        <a:lstStyle/>
        <a:p>
          <a:pPr rtl="1"/>
          <a:r>
            <a:rPr lang="he-IL" dirty="0" err="1" smtClean="0"/>
            <a:t>למידה,הנאה</a:t>
          </a:r>
          <a:endParaRPr lang="he-IL" dirty="0"/>
        </a:p>
      </dgm:t>
    </dgm:pt>
    <dgm:pt modelId="{3F0AC5C9-0C0C-4C1C-B7A9-12FDB343EDA2}" type="parTrans" cxnId="{9A1A4366-6E06-4DDA-A679-98BF644286C7}">
      <dgm:prSet/>
      <dgm:spPr/>
      <dgm:t>
        <a:bodyPr/>
        <a:lstStyle/>
        <a:p>
          <a:pPr rtl="1"/>
          <a:endParaRPr lang="he-IL"/>
        </a:p>
      </dgm:t>
    </dgm:pt>
    <dgm:pt modelId="{B8A70CEC-3B62-4D31-89F9-42319F51E283}" type="sibTrans" cxnId="{9A1A4366-6E06-4DDA-A679-98BF644286C7}">
      <dgm:prSet/>
      <dgm:spPr/>
      <dgm:t>
        <a:bodyPr/>
        <a:lstStyle/>
        <a:p>
          <a:pPr rtl="1"/>
          <a:endParaRPr lang="he-IL"/>
        </a:p>
      </dgm:t>
    </dgm:pt>
    <dgm:pt modelId="{EEDE96E8-0742-4D92-A0EE-35B458B555DF}" type="pres">
      <dgm:prSet presAssocID="{898FE87D-2850-40AC-9319-AC51D446EFD2}" presName="Name0" presStyleCnt="0">
        <dgm:presLayoutVars>
          <dgm:chMax/>
          <dgm:chPref/>
          <dgm:dir/>
        </dgm:presLayoutVars>
      </dgm:prSet>
      <dgm:spPr/>
      <dgm:t>
        <a:bodyPr/>
        <a:lstStyle/>
        <a:p>
          <a:pPr rtl="1"/>
          <a:endParaRPr lang="he-IL"/>
        </a:p>
      </dgm:t>
    </dgm:pt>
    <dgm:pt modelId="{A9655CCB-D256-41BF-9233-8A85A776BC07}" type="pres">
      <dgm:prSet presAssocID="{2AE46D14-D7A1-4216-A819-81E325F0B1A3}" presName="composite" presStyleCnt="0"/>
      <dgm:spPr/>
    </dgm:pt>
    <dgm:pt modelId="{BA64CD6D-8CD6-4AB2-BFDA-7669722A7F9C}" type="pres">
      <dgm:prSet presAssocID="{2AE46D14-D7A1-4216-A819-81E325F0B1A3}" presName="Accent" presStyleLbl="alignNode1" presStyleIdx="0" presStyleCnt="5">
        <dgm:presLayoutVars>
          <dgm:chMax val="0"/>
          <dgm:chPref val="0"/>
        </dgm:presLayoutVars>
      </dgm:prSet>
      <dgm:spPr/>
    </dgm:pt>
    <dgm:pt modelId="{7128842E-EE64-4FA0-91A2-9CCE978AAA11}" type="pres">
      <dgm:prSet presAssocID="{2AE46D14-D7A1-4216-A819-81E325F0B1A3}" presName="Image" presStyleLbl="bgImgPlace1" presStyleIdx="0" presStyleCnt="3">
        <dgm:presLayoutVars>
          <dgm:chMax val="0"/>
          <dgm:chPref val="0"/>
          <dgm:bulletEnabled val="1"/>
        </dgm:presLayoutVars>
      </dgm:prSet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</dgm:pt>
    <dgm:pt modelId="{F889C55E-E155-4250-8ACC-0E137DE0674E}" type="pres">
      <dgm:prSet presAssocID="{2AE46D14-D7A1-4216-A819-81E325F0B1A3}" presName="Parent" presStyleLbl="fgAccFollow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pPr rtl="1"/>
          <a:endParaRPr lang="he-IL"/>
        </a:p>
      </dgm:t>
    </dgm:pt>
    <dgm:pt modelId="{98CFF816-1515-4FB8-ACAF-BB54E35C1FBC}" type="pres">
      <dgm:prSet presAssocID="{2AE46D14-D7A1-4216-A819-81E325F0B1A3}" presName="Space" presStyleCnt="0">
        <dgm:presLayoutVars>
          <dgm:chMax val="0"/>
          <dgm:chPref val="0"/>
        </dgm:presLayoutVars>
      </dgm:prSet>
      <dgm:spPr/>
    </dgm:pt>
    <dgm:pt modelId="{C303E8BE-5EC6-4635-AE29-12EB9E3C67C4}" type="pres">
      <dgm:prSet presAssocID="{64E297AA-003F-4605-A4CF-00ACEE7E3FD6}" presName="ConnectorComposite" presStyleCnt="0"/>
      <dgm:spPr/>
    </dgm:pt>
    <dgm:pt modelId="{7D1E8A72-43D6-495C-A589-E30E5CA24C66}" type="pres">
      <dgm:prSet presAssocID="{64E297AA-003F-4605-A4CF-00ACEE7E3FD6}" presName="TopSpacing" presStyleCnt="0"/>
      <dgm:spPr/>
    </dgm:pt>
    <dgm:pt modelId="{D8BB5A9D-A8CE-49CD-9019-4A4EFD8B62DF}" type="pres">
      <dgm:prSet presAssocID="{64E297AA-003F-4605-A4CF-00ACEE7E3FD6}" presName="Connector" presStyleLbl="alignNode1" presStyleIdx="1" presStyleCnt="5"/>
      <dgm:spPr/>
    </dgm:pt>
    <dgm:pt modelId="{704EECC7-4EAD-455A-B0A0-39F784EB5F75}" type="pres">
      <dgm:prSet presAssocID="{64E297AA-003F-4605-A4CF-00ACEE7E3FD6}" presName="BottomSpacing" presStyleCnt="0"/>
      <dgm:spPr/>
    </dgm:pt>
    <dgm:pt modelId="{8F378802-B660-4F88-9750-575E3D5745D7}" type="pres">
      <dgm:prSet presAssocID="{00BE163A-58F5-4957-87CC-35CD068F7DF5}" presName="composite" presStyleCnt="0"/>
      <dgm:spPr/>
    </dgm:pt>
    <dgm:pt modelId="{B05ADD45-ACE0-423B-8D32-8A4B547A5F7A}" type="pres">
      <dgm:prSet presAssocID="{00BE163A-58F5-4957-87CC-35CD068F7DF5}" presName="Accent" presStyleLbl="alignNode1" presStyleIdx="2" presStyleCnt="5">
        <dgm:presLayoutVars>
          <dgm:chMax val="0"/>
          <dgm:chPref val="0"/>
        </dgm:presLayoutVars>
      </dgm:prSet>
      <dgm:spPr/>
    </dgm:pt>
    <dgm:pt modelId="{077F2C81-D359-4F2C-8103-2D81B423D286}" type="pres">
      <dgm:prSet presAssocID="{00BE163A-58F5-4957-87CC-35CD068F7DF5}" presName="Image" presStyleLbl="bgImgPlace1" presStyleIdx="1" presStyleCnt="3">
        <dgm:presLayoutVars>
          <dgm:chMax val="0"/>
          <dgm:chPref val="0"/>
          <dgm:bulletEnabled val="1"/>
        </dgm:presLayoutVars>
      </dgm:prSet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pPr rtl="1"/>
          <a:endParaRPr lang="he-IL"/>
        </a:p>
      </dgm:t>
    </dgm:pt>
    <dgm:pt modelId="{CA8BA761-71BF-408D-8572-45411A8C1D08}" type="pres">
      <dgm:prSet presAssocID="{00BE163A-58F5-4957-87CC-35CD068F7DF5}" presName="Parent" presStyleLbl="fgAccFollow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pPr rtl="1"/>
          <a:endParaRPr lang="he-IL"/>
        </a:p>
      </dgm:t>
    </dgm:pt>
    <dgm:pt modelId="{DE47BB9E-DD74-426A-9E55-980A9E8A72DA}" type="pres">
      <dgm:prSet presAssocID="{00BE163A-58F5-4957-87CC-35CD068F7DF5}" presName="Space" presStyleCnt="0">
        <dgm:presLayoutVars>
          <dgm:chMax val="0"/>
          <dgm:chPref val="0"/>
        </dgm:presLayoutVars>
      </dgm:prSet>
      <dgm:spPr/>
    </dgm:pt>
    <dgm:pt modelId="{DD5928F5-BFA9-41F7-81A4-3FF8B40C94BF}" type="pres">
      <dgm:prSet presAssocID="{5BB031A1-AF87-4228-949F-5DE1D9AB79B1}" presName="ConnectorComposite" presStyleCnt="0"/>
      <dgm:spPr/>
    </dgm:pt>
    <dgm:pt modelId="{2F736C86-D7B4-49B3-BD8E-54C935A0B5BA}" type="pres">
      <dgm:prSet presAssocID="{5BB031A1-AF87-4228-949F-5DE1D9AB79B1}" presName="TopSpacing" presStyleCnt="0"/>
      <dgm:spPr/>
    </dgm:pt>
    <dgm:pt modelId="{94EAC755-BDFB-413A-BBEA-EE37A1D9FBCF}" type="pres">
      <dgm:prSet presAssocID="{5BB031A1-AF87-4228-949F-5DE1D9AB79B1}" presName="Connector" presStyleLbl="alignNode1" presStyleIdx="3" presStyleCnt="5"/>
      <dgm:spPr/>
    </dgm:pt>
    <dgm:pt modelId="{7D5575F4-52B7-4D65-AE64-E413F4D828EA}" type="pres">
      <dgm:prSet presAssocID="{5BB031A1-AF87-4228-949F-5DE1D9AB79B1}" presName="BottomSpacing" presStyleCnt="0"/>
      <dgm:spPr/>
    </dgm:pt>
    <dgm:pt modelId="{4E0CA695-FB76-44D0-9CB6-1D903DDB9C55}" type="pres">
      <dgm:prSet presAssocID="{74FB731D-7C63-407C-B716-BAD2123714D1}" presName="composite" presStyleCnt="0"/>
      <dgm:spPr/>
    </dgm:pt>
    <dgm:pt modelId="{50376C8B-52D5-4468-847A-44D7C1FEFFD4}" type="pres">
      <dgm:prSet presAssocID="{74FB731D-7C63-407C-B716-BAD2123714D1}" presName="Accent" presStyleLbl="alignNode1" presStyleIdx="4" presStyleCnt="5">
        <dgm:presLayoutVars>
          <dgm:chMax val="0"/>
          <dgm:chPref val="0"/>
        </dgm:presLayoutVars>
      </dgm:prSet>
      <dgm:spPr/>
    </dgm:pt>
    <dgm:pt modelId="{E6BCA516-6C74-4564-8AC6-A9CE6553C424}" type="pres">
      <dgm:prSet presAssocID="{74FB731D-7C63-407C-B716-BAD2123714D1}" presName="Image" presStyleLbl="bgImgPlace1" presStyleIdx="2" presStyleCnt="3">
        <dgm:presLayoutVars>
          <dgm:chMax val="0"/>
          <dgm:chPref val="0"/>
          <dgm:bulletEnabled val="1"/>
        </dgm:presLayoutVars>
      </dgm:prSet>
      <dgm:spPr>
        <a:blipFill rotWithShape="1">
          <a:blip xmlns:r="http://schemas.openxmlformats.org/officeDocument/2006/relationships" r:embed="rId3"/>
          <a:stretch>
            <a:fillRect/>
          </a:stretch>
        </a:blipFill>
      </dgm:spPr>
    </dgm:pt>
    <dgm:pt modelId="{DA630ECB-A43C-4F05-8B4A-B2818ADC3F3E}" type="pres">
      <dgm:prSet presAssocID="{74FB731D-7C63-407C-B716-BAD2123714D1}" presName="Parent" presStyleLbl="fgAccFollow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pPr rtl="1"/>
          <a:endParaRPr lang="he-IL"/>
        </a:p>
      </dgm:t>
    </dgm:pt>
    <dgm:pt modelId="{8ACC9EBE-77A9-446F-8021-DFEA0788F8D5}" type="pres">
      <dgm:prSet presAssocID="{74FB731D-7C63-407C-B716-BAD2123714D1}" presName="Space" presStyleCnt="0">
        <dgm:presLayoutVars>
          <dgm:chMax val="0"/>
          <dgm:chPref val="0"/>
        </dgm:presLayoutVars>
      </dgm:prSet>
      <dgm:spPr/>
    </dgm:pt>
  </dgm:ptLst>
  <dgm:cxnLst>
    <dgm:cxn modelId="{9A1A4366-6E06-4DDA-A679-98BF644286C7}" srcId="{898FE87D-2850-40AC-9319-AC51D446EFD2}" destId="{74FB731D-7C63-407C-B716-BAD2123714D1}" srcOrd="2" destOrd="0" parTransId="{3F0AC5C9-0C0C-4C1C-B7A9-12FDB343EDA2}" sibTransId="{B8A70CEC-3B62-4D31-89F9-42319F51E283}"/>
    <dgm:cxn modelId="{89BFAD7B-2D2F-4F11-8F61-E54D9BE1A1AF}" srcId="{898FE87D-2850-40AC-9319-AC51D446EFD2}" destId="{2AE46D14-D7A1-4216-A819-81E325F0B1A3}" srcOrd="0" destOrd="0" parTransId="{7E79469B-020A-41D1-9D2B-42FE707B0ED7}" sibTransId="{64E297AA-003F-4605-A4CF-00ACEE7E3FD6}"/>
    <dgm:cxn modelId="{F8A74352-C494-4A63-8456-E5BAC9D55BFE}" type="presOf" srcId="{74FB731D-7C63-407C-B716-BAD2123714D1}" destId="{DA630ECB-A43C-4F05-8B4A-B2818ADC3F3E}" srcOrd="0" destOrd="0" presId="urn:microsoft.com/office/officeart/2008/layout/AlternatingPictureCircles"/>
    <dgm:cxn modelId="{E674A020-1D64-43E1-AEB9-5D9A562BB05A}" type="presOf" srcId="{2AE46D14-D7A1-4216-A819-81E325F0B1A3}" destId="{F889C55E-E155-4250-8ACC-0E137DE0674E}" srcOrd="0" destOrd="0" presId="urn:microsoft.com/office/officeart/2008/layout/AlternatingPictureCircles"/>
    <dgm:cxn modelId="{ECCF0433-4B47-47D7-841D-1F6E7AEE8A12}" type="presOf" srcId="{898FE87D-2850-40AC-9319-AC51D446EFD2}" destId="{EEDE96E8-0742-4D92-A0EE-35B458B555DF}" srcOrd="0" destOrd="0" presId="urn:microsoft.com/office/officeart/2008/layout/AlternatingPictureCircles"/>
    <dgm:cxn modelId="{B53148B6-9E8E-4701-9C56-AA9482C1FDEA}" srcId="{898FE87D-2850-40AC-9319-AC51D446EFD2}" destId="{00BE163A-58F5-4957-87CC-35CD068F7DF5}" srcOrd="1" destOrd="0" parTransId="{676A2F29-EC70-4DF8-BD80-14A4F8D2E74F}" sibTransId="{5BB031A1-AF87-4228-949F-5DE1D9AB79B1}"/>
    <dgm:cxn modelId="{86A60CD4-C3F6-4908-B08D-BA614C90CDB7}" type="presOf" srcId="{00BE163A-58F5-4957-87CC-35CD068F7DF5}" destId="{CA8BA761-71BF-408D-8572-45411A8C1D08}" srcOrd="0" destOrd="0" presId="urn:microsoft.com/office/officeart/2008/layout/AlternatingPictureCircles"/>
    <dgm:cxn modelId="{8EF43E5C-6E02-47F3-B612-E9510ABCEE62}" type="presParOf" srcId="{EEDE96E8-0742-4D92-A0EE-35B458B555DF}" destId="{A9655CCB-D256-41BF-9233-8A85A776BC07}" srcOrd="0" destOrd="0" presId="urn:microsoft.com/office/officeart/2008/layout/AlternatingPictureCircles"/>
    <dgm:cxn modelId="{67C1B309-16AD-4D01-8CE9-9A192442B8C1}" type="presParOf" srcId="{A9655CCB-D256-41BF-9233-8A85A776BC07}" destId="{BA64CD6D-8CD6-4AB2-BFDA-7669722A7F9C}" srcOrd="0" destOrd="0" presId="urn:microsoft.com/office/officeart/2008/layout/AlternatingPictureCircles"/>
    <dgm:cxn modelId="{E0DFB5CB-F05E-4F5F-AF20-02A82DD72610}" type="presParOf" srcId="{A9655CCB-D256-41BF-9233-8A85A776BC07}" destId="{7128842E-EE64-4FA0-91A2-9CCE978AAA11}" srcOrd="1" destOrd="0" presId="urn:microsoft.com/office/officeart/2008/layout/AlternatingPictureCircles"/>
    <dgm:cxn modelId="{0312338C-C1B6-4654-AB6F-C30213A6F9B7}" type="presParOf" srcId="{A9655CCB-D256-41BF-9233-8A85A776BC07}" destId="{F889C55E-E155-4250-8ACC-0E137DE0674E}" srcOrd="2" destOrd="0" presId="urn:microsoft.com/office/officeart/2008/layout/AlternatingPictureCircles"/>
    <dgm:cxn modelId="{515C269A-9557-4651-AED4-BAE5E13B0C0F}" type="presParOf" srcId="{A9655CCB-D256-41BF-9233-8A85A776BC07}" destId="{98CFF816-1515-4FB8-ACAF-BB54E35C1FBC}" srcOrd="3" destOrd="0" presId="urn:microsoft.com/office/officeart/2008/layout/AlternatingPictureCircles"/>
    <dgm:cxn modelId="{94EFB7C1-8ED2-43FD-96F5-B4316E71FB07}" type="presParOf" srcId="{EEDE96E8-0742-4D92-A0EE-35B458B555DF}" destId="{C303E8BE-5EC6-4635-AE29-12EB9E3C67C4}" srcOrd="1" destOrd="0" presId="urn:microsoft.com/office/officeart/2008/layout/AlternatingPictureCircles"/>
    <dgm:cxn modelId="{C506435D-3FF4-4E36-8BD1-9C24E6392C34}" type="presParOf" srcId="{C303E8BE-5EC6-4635-AE29-12EB9E3C67C4}" destId="{7D1E8A72-43D6-495C-A589-E30E5CA24C66}" srcOrd="0" destOrd="0" presId="urn:microsoft.com/office/officeart/2008/layout/AlternatingPictureCircles"/>
    <dgm:cxn modelId="{E20DC123-9ED6-4709-A6B2-A833C2FE9AF2}" type="presParOf" srcId="{C303E8BE-5EC6-4635-AE29-12EB9E3C67C4}" destId="{D8BB5A9D-A8CE-49CD-9019-4A4EFD8B62DF}" srcOrd="1" destOrd="0" presId="urn:microsoft.com/office/officeart/2008/layout/AlternatingPictureCircles"/>
    <dgm:cxn modelId="{C2124DDF-427C-40DD-82DB-CF866B1EE609}" type="presParOf" srcId="{C303E8BE-5EC6-4635-AE29-12EB9E3C67C4}" destId="{704EECC7-4EAD-455A-B0A0-39F784EB5F75}" srcOrd="2" destOrd="0" presId="urn:microsoft.com/office/officeart/2008/layout/AlternatingPictureCircles"/>
    <dgm:cxn modelId="{406E940A-5CC2-422A-B02C-FCCD7D4075E5}" type="presParOf" srcId="{EEDE96E8-0742-4D92-A0EE-35B458B555DF}" destId="{8F378802-B660-4F88-9750-575E3D5745D7}" srcOrd="2" destOrd="0" presId="urn:microsoft.com/office/officeart/2008/layout/AlternatingPictureCircles"/>
    <dgm:cxn modelId="{FB9262BB-0FF3-47D0-904C-8F0AA2BC04AA}" type="presParOf" srcId="{8F378802-B660-4F88-9750-575E3D5745D7}" destId="{B05ADD45-ACE0-423B-8D32-8A4B547A5F7A}" srcOrd="0" destOrd="0" presId="urn:microsoft.com/office/officeart/2008/layout/AlternatingPictureCircles"/>
    <dgm:cxn modelId="{99131023-037B-4D59-A0CD-4EBC2D426A8C}" type="presParOf" srcId="{8F378802-B660-4F88-9750-575E3D5745D7}" destId="{077F2C81-D359-4F2C-8103-2D81B423D286}" srcOrd="1" destOrd="0" presId="urn:microsoft.com/office/officeart/2008/layout/AlternatingPictureCircles"/>
    <dgm:cxn modelId="{2BFD348C-538D-474B-B085-C1E406309324}" type="presParOf" srcId="{8F378802-B660-4F88-9750-575E3D5745D7}" destId="{CA8BA761-71BF-408D-8572-45411A8C1D08}" srcOrd="2" destOrd="0" presId="urn:microsoft.com/office/officeart/2008/layout/AlternatingPictureCircles"/>
    <dgm:cxn modelId="{54B31879-B034-48FE-8C12-F0FAD8A76A56}" type="presParOf" srcId="{8F378802-B660-4F88-9750-575E3D5745D7}" destId="{DE47BB9E-DD74-426A-9E55-980A9E8A72DA}" srcOrd="3" destOrd="0" presId="urn:microsoft.com/office/officeart/2008/layout/AlternatingPictureCircles"/>
    <dgm:cxn modelId="{22D6D69A-7B91-4B21-8A5B-50799AA6EFC0}" type="presParOf" srcId="{EEDE96E8-0742-4D92-A0EE-35B458B555DF}" destId="{DD5928F5-BFA9-41F7-81A4-3FF8B40C94BF}" srcOrd="3" destOrd="0" presId="urn:microsoft.com/office/officeart/2008/layout/AlternatingPictureCircles"/>
    <dgm:cxn modelId="{BBA0663E-3F0E-4A39-A98B-40A3624534C5}" type="presParOf" srcId="{DD5928F5-BFA9-41F7-81A4-3FF8B40C94BF}" destId="{2F736C86-D7B4-49B3-BD8E-54C935A0B5BA}" srcOrd="0" destOrd="0" presId="urn:microsoft.com/office/officeart/2008/layout/AlternatingPictureCircles"/>
    <dgm:cxn modelId="{41EB8676-CCCB-4F73-94B9-3F33ABE48CD6}" type="presParOf" srcId="{DD5928F5-BFA9-41F7-81A4-3FF8B40C94BF}" destId="{94EAC755-BDFB-413A-BBEA-EE37A1D9FBCF}" srcOrd="1" destOrd="0" presId="urn:microsoft.com/office/officeart/2008/layout/AlternatingPictureCircles"/>
    <dgm:cxn modelId="{2435C726-8FC0-47C1-9B1D-DF48901ED693}" type="presParOf" srcId="{DD5928F5-BFA9-41F7-81A4-3FF8B40C94BF}" destId="{7D5575F4-52B7-4D65-AE64-E413F4D828EA}" srcOrd="2" destOrd="0" presId="urn:microsoft.com/office/officeart/2008/layout/AlternatingPictureCircles"/>
    <dgm:cxn modelId="{6B059769-B9B0-42C3-8517-BF8C7AE2FEC3}" type="presParOf" srcId="{EEDE96E8-0742-4D92-A0EE-35B458B555DF}" destId="{4E0CA695-FB76-44D0-9CB6-1D903DDB9C55}" srcOrd="4" destOrd="0" presId="urn:microsoft.com/office/officeart/2008/layout/AlternatingPictureCircles"/>
    <dgm:cxn modelId="{8C1BA7F8-0816-48EE-BE6D-C05BB662E0E6}" type="presParOf" srcId="{4E0CA695-FB76-44D0-9CB6-1D903DDB9C55}" destId="{50376C8B-52D5-4468-847A-44D7C1FEFFD4}" srcOrd="0" destOrd="0" presId="urn:microsoft.com/office/officeart/2008/layout/AlternatingPictureCircles"/>
    <dgm:cxn modelId="{B8332ED3-F7F6-41AD-8FB7-75DA0D863CFF}" type="presParOf" srcId="{4E0CA695-FB76-44D0-9CB6-1D903DDB9C55}" destId="{E6BCA516-6C74-4564-8AC6-A9CE6553C424}" srcOrd="1" destOrd="0" presId="urn:microsoft.com/office/officeart/2008/layout/AlternatingPictureCircles"/>
    <dgm:cxn modelId="{204B89F8-65EA-431E-A648-FDECADF130FE}" type="presParOf" srcId="{4E0CA695-FB76-44D0-9CB6-1D903DDB9C55}" destId="{DA630ECB-A43C-4F05-8B4A-B2818ADC3F3E}" srcOrd="2" destOrd="0" presId="urn:microsoft.com/office/officeart/2008/layout/AlternatingPictureCircles"/>
    <dgm:cxn modelId="{E4F3DCBB-380A-4A3C-858E-48D1926C1B55}" type="presParOf" srcId="{4E0CA695-FB76-44D0-9CB6-1D903DDB9C55}" destId="{8ACC9EBE-77A9-446F-8021-DFEA0788F8D5}" srcOrd="3" destOrd="0" presId="urn:microsoft.com/office/officeart/2008/layout/AlternatingPictureCircle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1.xml><?xml version="1.0" encoding="utf-8"?>
<dgm:dataModel xmlns:dgm="http://schemas.openxmlformats.org/drawingml/2006/diagram" xmlns:a="http://schemas.openxmlformats.org/drawingml/2006/main">
  <dgm:ptLst>
    <dgm:pt modelId="{7E92C25E-6182-4DF8-8B6D-74FC2319C4C7}" type="doc">
      <dgm:prSet loTypeId="urn:microsoft.com/office/officeart/2005/8/layout/funnel1" loCatId="relationship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pPr rtl="1"/>
          <a:endParaRPr lang="he-IL"/>
        </a:p>
      </dgm:t>
    </dgm:pt>
    <dgm:pt modelId="{F55D45FA-B6D9-4598-921E-FD84866A54F2}">
      <dgm:prSet phldrT="[טקסט]" custT="1"/>
      <dgm:spPr/>
      <dgm:t>
        <a:bodyPr/>
        <a:lstStyle/>
        <a:p>
          <a:pPr rtl="1"/>
          <a:r>
            <a:rPr lang="he-IL" sz="2000" dirty="0" smtClean="0">
              <a:latin typeface="David" panose="020E0502060401010101" pitchFamily="34" charset="-79"/>
              <a:cs typeface="David" panose="020E0502060401010101" pitchFamily="34" charset="-79"/>
            </a:rPr>
            <a:t>קידום צעירים וצעירות במצבי סיכון</a:t>
          </a:r>
          <a:endParaRPr lang="he-IL" sz="2000" dirty="0"/>
        </a:p>
      </dgm:t>
    </dgm:pt>
    <dgm:pt modelId="{0E53BFD6-0AF6-4299-9C45-5EF3BBA09F31}" type="parTrans" cxnId="{D1683E77-1659-4D88-9199-BA10B9A9DA07}">
      <dgm:prSet/>
      <dgm:spPr/>
      <dgm:t>
        <a:bodyPr/>
        <a:lstStyle/>
        <a:p>
          <a:pPr rtl="1"/>
          <a:endParaRPr lang="he-IL"/>
        </a:p>
      </dgm:t>
    </dgm:pt>
    <dgm:pt modelId="{5153E18C-0477-4628-A634-0FDAC9F1AD0A}" type="sibTrans" cxnId="{D1683E77-1659-4D88-9199-BA10B9A9DA07}">
      <dgm:prSet/>
      <dgm:spPr/>
      <dgm:t>
        <a:bodyPr/>
        <a:lstStyle/>
        <a:p>
          <a:pPr rtl="1"/>
          <a:endParaRPr lang="he-IL"/>
        </a:p>
      </dgm:t>
    </dgm:pt>
    <dgm:pt modelId="{AC741A8C-4297-41E2-BBE6-C3793F663662}">
      <dgm:prSet phldrT="[טקסט]" custT="1"/>
      <dgm:spPr/>
      <dgm:t>
        <a:bodyPr/>
        <a:lstStyle/>
        <a:p>
          <a:pPr rtl="1"/>
          <a:r>
            <a:rPr lang="he-IL" sz="2000" dirty="0" smtClean="0">
              <a:latin typeface="David" panose="020E0502060401010101" pitchFamily="34" charset="-79"/>
              <a:cs typeface="David" panose="020E0502060401010101" pitchFamily="34" charset="-79"/>
            </a:rPr>
            <a:t>לסייע לצעירים וצעירות לממש את זכויותיהם, וסיפוק צרכים,</a:t>
          </a:r>
          <a:endParaRPr lang="he-IL" sz="2000" dirty="0"/>
        </a:p>
      </dgm:t>
    </dgm:pt>
    <dgm:pt modelId="{5D49DF22-73B1-42D2-8743-3EC9A370D25E}" type="parTrans" cxnId="{1E680DAC-9E2B-4F75-9FD7-EE25F6EC81CA}">
      <dgm:prSet/>
      <dgm:spPr/>
      <dgm:t>
        <a:bodyPr/>
        <a:lstStyle/>
        <a:p>
          <a:pPr rtl="1"/>
          <a:endParaRPr lang="he-IL"/>
        </a:p>
      </dgm:t>
    </dgm:pt>
    <dgm:pt modelId="{8D5FB44E-27AF-4ADD-AA9F-F8FF4D9B31A0}" type="sibTrans" cxnId="{1E680DAC-9E2B-4F75-9FD7-EE25F6EC81CA}">
      <dgm:prSet/>
      <dgm:spPr/>
      <dgm:t>
        <a:bodyPr/>
        <a:lstStyle/>
        <a:p>
          <a:pPr rtl="1"/>
          <a:endParaRPr lang="he-IL"/>
        </a:p>
      </dgm:t>
    </dgm:pt>
    <dgm:pt modelId="{5C9DEE8A-8A9A-4F6A-80DA-EC3E81259CAF}">
      <dgm:prSet phldrT="[טקסט]"/>
      <dgm:spPr/>
      <dgm:t>
        <a:bodyPr/>
        <a:lstStyle/>
        <a:p>
          <a:pPr rtl="1"/>
          <a:r>
            <a:rPr lang="he-IL" dirty="0" smtClean="0"/>
            <a:t>תכנית יתד </a:t>
          </a:r>
          <a:endParaRPr lang="he-IL" dirty="0"/>
        </a:p>
      </dgm:t>
    </dgm:pt>
    <dgm:pt modelId="{132F503F-2FA1-4C3A-BBC3-509C7F51B2B6}" type="parTrans" cxnId="{A73AC46A-A1A5-4015-8D4F-75A7D82607EA}">
      <dgm:prSet/>
      <dgm:spPr/>
      <dgm:t>
        <a:bodyPr/>
        <a:lstStyle/>
        <a:p>
          <a:pPr rtl="1"/>
          <a:endParaRPr lang="he-IL"/>
        </a:p>
      </dgm:t>
    </dgm:pt>
    <dgm:pt modelId="{B40DB639-8337-4215-8C40-AACF63342C17}" type="sibTrans" cxnId="{A73AC46A-A1A5-4015-8D4F-75A7D82607EA}">
      <dgm:prSet/>
      <dgm:spPr/>
      <dgm:t>
        <a:bodyPr/>
        <a:lstStyle/>
        <a:p>
          <a:pPr rtl="1"/>
          <a:endParaRPr lang="he-IL"/>
        </a:p>
      </dgm:t>
    </dgm:pt>
    <dgm:pt modelId="{D92C786F-B103-41B3-A827-CA26DD221F8D}">
      <dgm:prSet phldrT="[טקסט]" custT="1"/>
      <dgm:spPr/>
      <dgm:t>
        <a:bodyPr/>
        <a:lstStyle/>
        <a:p>
          <a:pPr rtl="1"/>
          <a:r>
            <a:rPr lang="he-IL" sz="2000" dirty="0" smtClean="0">
              <a:latin typeface="David" panose="020E0502060401010101" pitchFamily="34" charset="-79"/>
              <a:cs typeface="David" panose="020E0502060401010101" pitchFamily="34" charset="-79"/>
            </a:rPr>
            <a:t>שילוב מתאים ונכון בחברה ובקהילה, תוך השגת עתיד בטוח ברמה האישית, המשפחתית והתעסוקתית</a:t>
          </a:r>
          <a:r>
            <a:rPr lang="he-IL" sz="2000" b="1" dirty="0" smtClean="0">
              <a:latin typeface="David" panose="020E0502060401010101" pitchFamily="34" charset="-79"/>
              <a:cs typeface="David" panose="020E0502060401010101" pitchFamily="34" charset="-79"/>
            </a:rPr>
            <a:t>.</a:t>
          </a:r>
          <a:endParaRPr lang="he-IL" sz="2000" dirty="0"/>
        </a:p>
      </dgm:t>
    </dgm:pt>
    <dgm:pt modelId="{99E4EF1B-D1C7-4312-AC2C-8A212176EAC9}" type="parTrans" cxnId="{51055A82-B997-4214-B104-C0BDB7B7B015}">
      <dgm:prSet/>
      <dgm:spPr/>
      <dgm:t>
        <a:bodyPr/>
        <a:lstStyle/>
        <a:p>
          <a:pPr rtl="1"/>
          <a:endParaRPr lang="he-IL"/>
        </a:p>
      </dgm:t>
    </dgm:pt>
    <dgm:pt modelId="{38F2031F-9D8A-42AB-9546-4565F3EA6512}" type="sibTrans" cxnId="{51055A82-B997-4214-B104-C0BDB7B7B015}">
      <dgm:prSet/>
      <dgm:spPr/>
      <dgm:t>
        <a:bodyPr/>
        <a:lstStyle/>
        <a:p>
          <a:pPr rtl="1"/>
          <a:endParaRPr lang="he-IL"/>
        </a:p>
      </dgm:t>
    </dgm:pt>
    <dgm:pt modelId="{C03C06ED-3C6A-4D33-ACEC-9DF6D751469D}" type="pres">
      <dgm:prSet presAssocID="{7E92C25E-6182-4DF8-8B6D-74FC2319C4C7}" presName="Name0" presStyleCnt="0">
        <dgm:presLayoutVars>
          <dgm:chMax val="4"/>
          <dgm:resizeHandles val="exact"/>
        </dgm:presLayoutVars>
      </dgm:prSet>
      <dgm:spPr/>
      <dgm:t>
        <a:bodyPr/>
        <a:lstStyle/>
        <a:p>
          <a:pPr rtl="1"/>
          <a:endParaRPr lang="he-IL"/>
        </a:p>
      </dgm:t>
    </dgm:pt>
    <dgm:pt modelId="{F6605083-57D0-44B3-80A6-277CD26AE5DB}" type="pres">
      <dgm:prSet presAssocID="{7E92C25E-6182-4DF8-8B6D-74FC2319C4C7}" presName="ellipse" presStyleLbl="trBgShp" presStyleIdx="0" presStyleCnt="1"/>
      <dgm:spPr/>
    </dgm:pt>
    <dgm:pt modelId="{336E60E1-5E62-4590-A201-179BCB26A234}" type="pres">
      <dgm:prSet presAssocID="{7E92C25E-6182-4DF8-8B6D-74FC2319C4C7}" presName="arrow1" presStyleLbl="fgShp" presStyleIdx="0" presStyleCnt="1" custLinFactNeighborX="17552" custLinFactNeighborY="10774"/>
      <dgm:spPr/>
    </dgm:pt>
    <dgm:pt modelId="{3538EB21-2BA6-4EBF-B3A7-848ADC930942}" type="pres">
      <dgm:prSet presAssocID="{7E92C25E-6182-4DF8-8B6D-74FC2319C4C7}" presName="rectangle" presStyleLbl="revTx" presStyleIdx="0" presStyleCnt="1">
        <dgm:presLayoutVars>
          <dgm:bulletEnabled val="1"/>
        </dgm:presLayoutVars>
      </dgm:prSet>
      <dgm:spPr/>
      <dgm:t>
        <a:bodyPr/>
        <a:lstStyle/>
        <a:p>
          <a:pPr rtl="1"/>
          <a:endParaRPr lang="he-IL"/>
        </a:p>
      </dgm:t>
    </dgm:pt>
    <dgm:pt modelId="{FEE4E958-13F8-4019-BCB3-C1C53976D793}" type="pres">
      <dgm:prSet presAssocID="{AC741A8C-4297-41E2-BBE6-C3793F663662}" presName="item1" presStyleLbl="node1" presStyleIdx="0" presStyleCnt="3" custScaleX="137978" custScaleY="140523" custLinFactNeighborX="-5056" custLinFactNeighborY="16307">
        <dgm:presLayoutVars>
          <dgm:bulletEnabled val="1"/>
        </dgm:presLayoutVars>
      </dgm:prSet>
      <dgm:spPr/>
      <dgm:t>
        <a:bodyPr/>
        <a:lstStyle/>
        <a:p>
          <a:pPr rtl="1"/>
          <a:endParaRPr lang="he-IL"/>
        </a:p>
      </dgm:t>
    </dgm:pt>
    <dgm:pt modelId="{CC40E738-7A0A-4F92-AE58-1F788875177B}" type="pres">
      <dgm:prSet presAssocID="{D92C786F-B103-41B3-A827-CA26DD221F8D}" presName="item2" presStyleLbl="node1" presStyleIdx="1" presStyleCnt="3" custScaleX="131743" custScaleY="132567" custLinFactNeighborX="-16374" custLinFactNeighborY="-15192">
        <dgm:presLayoutVars>
          <dgm:bulletEnabled val="1"/>
        </dgm:presLayoutVars>
      </dgm:prSet>
      <dgm:spPr/>
      <dgm:t>
        <a:bodyPr/>
        <a:lstStyle/>
        <a:p>
          <a:pPr rtl="1"/>
          <a:endParaRPr lang="he-IL"/>
        </a:p>
      </dgm:t>
    </dgm:pt>
    <dgm:pt modelId="{2FEB31AE-35B8-478F-91AA-C8172462E48F}" type="pres">
      <dgm:prSet presAssocID="{5C9DEE8A-8A9A-4F6A-80DA-EC3E81259CAF}" presName="item3" presStyleLbl="node1" presStyleIdx="2" presStyleCnt="3" custScaleX="117193" custScaleY="122190" custLinFactNeighborX="29842" custLinFactNeighborY="0">
        <dgm:presLayoutVars>
          <dgm:bulletEnabled val="1"/>
        </dgm:presLayoutVars>
      </dgm:prSet>
      <dgm:spPr/>
      <dgm:t>
        <a:bodyPr/>
        <a:lstStyle/>
        <a:p>
          <a:pPr rtl="1"/>
          <a:endParaRPr lang="he-IL"/>
        </a:p>
      </dgm:t>
    </dgm:pt>
    <dgm:pt modelId="{B921DE95-7979-442B-A696-A90E139956E4}" type="pres">
      <dgm:prSet presAssocID="{7E92C25E-6182-4DF8-8B6D-74FC2319C4C7}" presName="funnel" presStyleLbl="trAlignAcc1" presStyleIdx="0" presStyleCnt="1" custLinFactNeighborX="259" custLinFactNeighborY="8263"/>
      <dgm:spPr/>
    </dgm:pt>
  </dgm:ptLst>
  <dgm:cxnLst>
    <dgm:cxn modelId="{E21BA3DE-D130-41FE-9234-3988B8386B40}" type="presOf" srcId="{5C9DEE8A-8A9A-4F6A-80DA-EC3E81259CAF}" destId="{3538EB21-2BA6-4EBF-B3A7-848ADC930942}" srcOrd="0" destOrd="0" presId="urn:microsoft.com/office/officeart/2005/8/layout/funnel1"/>
    <dgm:cxn modelId="{BF78CAA7-0A4D-46A6-9EA1-CDF4F379C0FD}" type="presOf" srcId="{AC741A8C-4297-41E2-BBE6-C3793F663662}" destId="{CC40E738-7A0A-4F92-AE58-1F788875177B}" srcOrd="0" destOrd="0" presId="urn:microsoft.com/office/officeart/2005/8/layout/funnel1"/>
    <dgm:cxn modelId="{0633110E-50AC-4E77-9BC8-47D6F1850922}" type="presOf" srcId="{7E92C25E-6182-4DF8-8B6D-74FC2319C4C7}" destId="{C03C06ED-3C6A-4D33-ACEC-9DF6D751469D}" srcOrd="0" destOrd="0" presId="urn:microsoft.com/office/officeart/2005/8/layout/funnel1"/>
    <dgm:cxn modelId="{BF038F30-5B2C-4E44-B1E4-F1C632CA0368}" type="presOf" srcId="{D92C786F-B103-41B3-A827-CA26DD221F8D}" destId="{FEE4E958-13F8-4019-BCB3-C1C53976D793}" srcOrd="0" destOrd="0" presId="urn:microsoft.com/office/officeart/2005/8/layout/funnel1"/>
    <dgm:cxn modelId="{51055A82-B997-4214-B104-C0BDB7B7B015}" srcId="{7E92C25E-6182-4DF8-8B6D-74FC2319C4C7}" destId="{D92C786F-B103-41B3-A827-CA26DD221F8D}" srcOrd="2" destOrd="0" parTransId="{99E4EF1B-D1C7-4312-AC2C-8A212176EAC9}" sibTransId="{38F2031F-9D8A-42AB-9546-4565F3EA6512}"/>
    <dgm:cxn modelId="{1E680DAC-9E2B-4F75-9FD7-EE25F6EC81CA}" srcId="{7E92C25E-6182-4DF8-8B6D-74FC2319C4C7}" destId="{AC741A8C-4297-41E2-BBE6-C3793F663662}" srcOrd="1" destOrd="0" parTransId="{5D49DF22-73B1-42D2-8743-3EC9A370D25E}" sibTransId="{8D5FB44E-27AF-4ADD-AA9F-F8FF4D9B31A0}"/>
    <dgm:cxn modelId="{255911D2-8726-4FAE-8C2A-BA637C84A065}" type="presOf" srcId="{F55D45FA-B6D9-4598-921E-FD84866A54F2}" destId="{2FEB31AE-35B8-478F-91AA-C8172462E48F}" srcOrd="0" destOrd="0" presId="urn:microsoft.com/office/officeart/2005/8/layout/funnel1"/>
    <dgm:cxn modelId="{A73AC46A-A1A5-4015-8D4F-75A7D82607EA}" srcId="{7E92C25E-6182-4DF8-8B6D-74FC2319C4C7}" destId="{5C9DEE8A-8A9A-4F6A-80DA-EC3E81259CAF}" srcOrd="3" destOrd="0" parTransId="{132F503F-2FA1-4C3A-BBC3-509C7F51B2B6}" sibTransId="{B40DB639-8337-4215-8C40-AACF63342C17}"/>
    <dgm:cxn modelId="{D1683E77-1659-4D88-9199-BA10B9A9DA07}" srcId="{7E92C25E-6182-4DF8-8B6D-74FC2319C4C7}" destId="{F55D45FA-B6D9-4598-921E-FD84866A54F2}" srcOrd="0" destOrd="0" parTransId="{0E53BFD6-0AF6-4299-9C45-5EF3BBA09F31}" sibTransId="{5153E18C-0477-4628-A634-0FDAC9F1AD0A}"/>
    <dgm:cxn modelId="{69E7235C-0C4A-4743-AE95-17DBA4B71804}" type="presParOf" srcId="{C03C06ED-3C6A-4D33-ACEC-9DF6D751469D}" destId="{F6605083-57D0-44B3-80A6-277CD26AE5DB}" srcOrd="0" destOrd="0" presId="urn:microsoft.com/office/officeart/2005/8/layout/funnel1"/>
    <dgm:cxn modelId="{6147157B-18E2-4CB1-AA3B-675A83AA1215}" type="presParOf" srcId="{C03C06ED-3C6A-4D33-ACEC-9DF6D751469D}" destId="{336E60E1-5E62-4590-A201-179BCB26A234}" srcOrd="1" destOrd="0" presId="urn:microsoft.com/office/officeart/2005/8/layout/funnel1"/>
    <dgm:cxn modelId="{094B77EB-06EA-41D3-8063-AE208727C935}" type="presParOf" srcId="{C03C06ED-3C6A-4D33-ACEC-9DF6D751469D}" destId="{3538EB21-2BA6-4EBF-B3A7-848ADC930942}" srcOrd="2" destOrd="0" presId="urn:microsoft.com/office/officeart/2005/8/layout/funnel1"/>
    <dgm:cxn modelId="{14EB4AD7-BA15-4F17-B5F9-2CA55B3CA9A0}" type="presParOf" srcId="{C03C06ED-3C6A-4D33-ACEC-9DF6D751469D}" destId="{FEE4E958-13F8-4019-BCB3-C1C53976D793}" srcOrd="3" destOrd="0" presId="urn:microsoft.com/office/officeart/2005/8/layout/funnel1"/>
    <dgm:cxn modelId="{800C1EA1-E4AD-4CD1-8F35-9F1D24ADF57A}" type="presParOf" srcId="{C03C06ED-3C6A-4D33-ACEC-9DF6D751469D}" destId="{CC40E738-7A0A-4F92-AE58-1F788875177B}" srcOrd="4" destOrd="0" presId="urn:microsoft.com/office/officeart/2005/8/layout/funnel1"/>
    <dgm:cxn modelId="{2BA6D0DB-4C85-4C38-8686-AE7FB20FE64B}" type="presParOf" srcId="{C03C06ED-3C6A-4D33-ACEC-9DF6D751469D}" destId="{2FEB31AE-35B8-478F-91AA-C8172462E48F}" srcOrd="5" destOrd="0" presId="urn:microsoft.com/office/officeart/2005/8/layout/funnel1"/>
    <dgm:cxn modelId="{1298851B-5326-464B-9EFC-F18517D4A06B}" type="presParOf" srcId="{C03C06ED-3C6A-4D33-ACEC-9DF6D751469D}" destId="{B921DE95-7979-442B-A696-A90E139956E4}" srcOrd="6" destOrd="0" presId="urn:microsoft.com/office/officeart/2005/8/layout/funnel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2.xml><?xml version="1.0" encoding="utf-8"?>
<dgm:dataModel xmlns:dgm="http://schemas.openxmlformats.org/drawingml/2006/diagram" xmlns:a="http://schemas.openxmlformats.org/drawingml/2006/main">
  <dgm:ptLst>
    <dgm:pt modelId="{1174B5EB-A389-47B6-A8E2-52ADE1CEDCD6}" type="doc">
      <dgm:prSet loTypeId="urn:microsoft.com/office/officeart/2005/8/layout/pyramid2" loCatId="list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pPr rtl="1"/>
          <a:endParaRPr lang="he-IL"/>
        </a:p>
      </dgm:t>
    </dgm:pt>
    <dgm:pt modelId="{4A682FFB-FB9F-4822-879A-5ADB6A7A5C6C}">
      <dgm:prSet phldrT="[טקסט]" custT="1"/>
      <dgm:spPr/>
      <dgm:t>
        <a:bodyPr/>
        <a:lstStyle/>
        <a:p>
          <a:pPr rtl="1"/>
          <a:r>
            <a:rPr lang="he-IL" sz="3200" b="1" u="sng" cap="none" spc="0" dirty="0" smtClean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pattFill prst="narHorz">
                <a:fgClr>
                  <a:schemeClr val="accent3"/>
                </a:fgClr>
                <a:bgClr>
                  <a:schemeClr val="accent3">
                    <a:lumMod val="40000"/>
                    <a:lumOff val="60000"/>
                  </a:schemeClr>
                </a:bgClr>
              </a:pattFill>
              <a:effectLst>
                <a:innerShdw blurRad="177800">
                  <a:schemeClr val="accent3">
                    <a:lumMod val="50000"/>
                  </a:schemeClr>
                </a:innerShdw>
              </a:effectLst>
              <a:latin typeface="David" pitchFamily="34" charset="-79"/>
              <a:cs typeface="David" pitchFamily="34" charset="-79"/>
            </a:rPr>
            <a:t>מע"ש </a:t>
          </a:r>
        </a:p>
        <a:p>
          <a:pPr rtl="1"/>
          <a:r>
            <a:rPr lang="he-IL" sz="1700" b="1" dirty="0" smtClean="0">
              <a:latin typeface="David" pitchFamily="34" charset="-79"/>
              <a:cs typeface="David" pitchFamily="34" charset="-79"/>
            </a:rPr>
            <a:t>מסגרת המשלבת מרכז הכשרה ושיקום עם מקום עבודה. </a:t>
          </a:r>
        </a:p>
        <a:p>
          <a:pPr rtl="1"/>
          <a:r>
            <a:rPr lang="he-IL" sz="1700" b="1" dirty="0" smtClean="0">
              <a:latin typeface="David" pitchFamily="34" charset="-79"/>
              <a:cs typeface="David" pitchFamily="34" charset="-79"/>
            </a:rPr>
            <a:t>המסגרת מיועדת להכשיר את הבוגרים לחיי עבודה, לאחריות ולעצמאות מרבית</a:t>
          </a:r>
        </a:p>
        <a:p>
          <a:pPr rtl="1"/>
          <a:r>
            <a:rPr lang="he-IL" sz="1700" b="1" dirty="0" smtClean="0">
              <a:latin typeface="David" pitchFamily="34" charset="-79"/>
              <a:cs typeface="David" pitchFamily="34" charset="-79"/>
            </a:rPr>
            <a:t> </a:t>
          </a:r>
          <a:endParaRPr lang="he-IL" sz="1700" dirty="0"/>
        </a:p>
      </dgm:t>
    </dgm:pt>
    <dgm:pt modelId="{8E8F60E2-A411-4AA7-9BA1-4FD99FE9B656}" type="parTrans" cxnId="{0C991A88-AE1B-4F2E-86F6-81EABC48EE1A}">
      <dgm:prSet/>
      <dgm:spPr/>
      <dgm:t>
        <a:bodyPr/>
        <a:lstStyle/>
        <a:p>
          <a:pPr rtl="1"/>
          <a:endParaRPr lang="he-IL"/>
        </a:p>
      </dgm:t>
    </dgm:pt>
    <dgm:pt modelId="{55F2D901-27B5-44D9-AC33-0A7D040F3EAC}" type="sibTrans" cxnId="{0C991A88-AE1B-4F2E-86F6-81EABC48EE1A}">
      <dgm:prSet/>
      <dgm:spPr/>
      <dgm:t>
        <a:bodyPr/>
        <a:lstStyle/>
        <a:p>
          <a:pPr rtl="1"/>
          <a:endParaRPr lang="he-IL"/>
        </a:p>
      </dgm:t>
    </dgm:pt>
    <dgm:pt modelId="{49E02201-BF28-4DB4-B994-522EDEC4700E}">
      <dgm:prSet phldrT="[טקסט]" custT="1"/>
      <dgm:spPr/>
      <dgm:t>
        <a:bodyPr/>
        <a:lstStyle/>
        <a:p>
          <a:pPr rtl="1"/>
          <a:r>
            <a:rPr lang="he-IL" sz="3200" b="1" u="sng" cap="none" spc="0" dirty="0" smtClean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pattFill prst="narHorz">
                <a:fgClr>
                  <a:schemeClr val="accent3"/>
                </a:fgClr>
                <a:bgClr>
                  <a:schemeClr val="accent3">
                    <a:lumMod val="40000"/>
                    <a:lumOff val="60000"/>
                  </a:schemeClr>
                </a:bgClr>
              </a:pattFill>
              <a:effectLst>
                <a:innerShdw blurRad="177800">
                  <a:schemeClr val="accent3">
                    <a:lumMod val="50000"/>
                  </a:schemeClr>
                </a:innerShdw>
              </a:effectLst>
              <a:latin typeface="David" panose="020E0502060401010101" pitchFamily="34" charset="-79"/>
              <a:cs typeface="David" panose="020E0502060401010101" pitchFamily="34" charset="-79"/>
            </a:rPr>
            <a:t>מרכז טיפולי סיעודי</a:t>
          </a:r>
          <a:endParaRPr lang="he-IL" sz="3200" b="1" u="sng" cap="none" spc="0" dirty="0" smtClean="0">
            <a:ln w="12700">
              <a:solidFill>
                <a:schemeClr val="accent3">
                  <a:lumMod val="50000"/>
                </a:schemeClr>
              </a:solidFill>
              <a:prstDash val="solid"/>
            </a:ln>
            <a:pattFill prst="narHorz">
              <a:fgClr>
                <a:schemeClr val="accent3"/>
              </a:fgClr>
              <a:bgClr>
                <a:schemeClr val="accent3">
                  <a:lumMod val="40000"/>
                  <a:lumOff val="60000"/>
                </a:schemeClr>
              </a:bgClr>
            </a:pattFill>
            <a:effectLst>
              <a:innerShdw blurRad="177800">
                <a:schemeClr val="accent3">
                  <a:lumMod val="50000"/>
                </a:schemeClr>
              </a:innerShdw>
            </a:effectLst>
            <a:latin typeface="David" panose="020E0502060401010101" pitchFamily="34" charset="-79"/>
            <a:cs typeface="David" panose="020E0502060401010101" pitchFamily="34" charset="-79"/>
          </a:endParaRPr>
        </a:p>
        <a:p>
          <a:pPr rtl="1"/>
          <a:r>
            <a:rPr lang="he-IL" sz="1800" b="1" dirty="0" smtClean="0">
              <a:latin typeface="David" panose="020E0502060401010101" pitchFamily="34" charset="-79"/>
              <a:cs typeface="David" panose="020E0502060401010101" pitchFamily="34" charset="-79"/>
            </a:rPr>
            <a:t>מסגרת תעסוקתית - טיפולית המספקת תעסוקה לאנשים עם פיגור קשה וסיעודי. </a:t>
          </a:r>
        </a:p>
        <a:p>
          <a:pPr rtl="1"/>
          <a:r>
            <a:rPr lang="he-IL" sz="1800" b="1" dirty="0" smtClean="0">
              <a:latin typeface="David" panose="020E0502060401010101" pitchFamily="34" charset="-79"/>
              <a:cs typeface="David" panose="020E0502060401010101" pitchFamily="34" charset="-79"/>
            </a:rPr>
            <a:t>• תעסוקה מתבצעת בקבוצות קטנות בליווי מדריך צמוד. </a:t>
          </a:r>
        </a:p>
      </dgm:t>
    </dgm:pt>
    <dgm:pt modelId="{88D5B892-4A79-44BD-835E-D76DD85A06EC}" type="parTrans" cxnId="{A2B6193D-E48D-439F-AC34-1DBD670825F1}">
      <dgm:prSet/>
      <dgm:spPr/>
      <dgm:t>
        <a:bodyPr/>
        <a:lstStyle/>
        <a:p>
          <a:pPr rtl="1"/>
          <a:endParaRPr lang="he-IL"/>
        </a:p>
      </dgm:t>
    </dgm:pt>
    <dgm:pt modelId="{577856DC-52E9-496B-B441-B551800CBD2F}" type="sibTrans" cxnId="{A2B6193D-E48D-439F-AC34-1DBD670825F1}">
      <dgm:prSet/>
      <dgm:spPr/>
      <dgm:t>
        <a:bodyPr/>
        <a:lstStyle/>
        <a:p>
          <a:pPr rtl="1"/>
          <a:endParaRPr lang="he-IL"/>
        </a:p>
      </dgm:t>
    </dgm:pt>
    <dgm:pt modelId="{6E145387-9FC5-42DD-AECE-938695DBF1F1}" type="pres">
      <dgm:prSet presAssocID="{1174B5EB-A389-47B6-A8E2-52ADE1CEDCD6}" presName="compositeShape" presStyleCnt="0">
        <dgm:presLayoutVars>
          <dgm:dir/>
          <dgm:resizeHandles/>
        </dgm:presLayoutVars>
      </dgm:prSet>
      <dgm:spPr/>
      <dgm:t>
        <a:bodyPr/>
        <a:lstStyle/>
        <a:p>
          <a:pPr rtl="1"/>
          <a:endParaRPr lang="he-IL"/>
        </a:p>
      </dgm:t>
    </dgm:pt>
    <dgm:pt modelId="{090AAA8D-1D37-43C8-A5BD-233768195647}" type="pres">
      <dgm:prSet presAssocID="{1174B5EB-A389-47B6-A8E2-52ADE1CEDCD6}" presName="pyramid" presStyleLbl="node1" presStyleIdx="0" presStyleCnt="1"/>
      <dgm:spPr/>
    </dgm:pt>
    <dgm:pt modelId="{B66BC2AC-A12A-4861-B994-0D9350BF43CE}" type="pres">
      <dgm:prSet presAssocID="{1174B5EB-A389-47B6-A8E2-52ADE1CEDCD6}" presName="theList" presStyleCnt="0"/>
      <dgm:spPr/>
    </dgm:pt>
    <dgm:pt modelId="{22A41600-9A20-4814-8B51-0F51410FBCEB}" type="pres">
      <dgm:prSet presAssocID="{4A682FFB-FB9F-4822-879A-5ADB6A7A5C6C}" presName="aNode" presStyleLbl="fgAcc1" presStyleIdx="0" presStyleCnt="2" custScaleX="111149" custScaleY="106982">
        <dgm:presLayoutVars>
          <dgm:bulletEnabled val="1"/>
        </dgm:presLayoutVars>
      </dgm:prSet>
      <dgm:spPr/>
      <dgm:t>
        <a:bodyPr/>
        <a:lstStyle/>
        <a:p>
          <a:pPr rtl="1"/>
          <a:endParaRPr lang="he-IL"/>
        </a:p>
      </dgm:t>
    </dgm:pt>
    <dgm:pt modelId="{8E4BDA0D-16CA-4E5D-9A87-C69215322C3B}" type="pres">
      <dgm:prSet presAssocID="{4A682FFB-FB9F-4822-879A-5ADB6A7A5C6C}" presName="aSpace" presStyleCnt="0"/>
      <dgm:spPr/>
    </dgm:pt>
    <dgm:pt modelId="{C2B76D70-D4FB-4B02-8401-EF3974069874}" type="pres">
      <dgm:prSet presAssocID="{49E02201-BF28-4DB4-B994-522EDEC4700E}" presName="aNode" presStyleLbl="fgAcc1" presStyleIdx="1" presStyleCnt="2" custScaleX="113924" custScaleY="110683">
        <dgm:presLayoutVars>
          <dgm:bulletEnabled val="1"/>
        </dgm:presLayoutVars>
      </dgm:prSet>
      <dgm:spPr/>
      <dgm:t>
        <a:bodyPr/>
        <a:lstStyle/>
        <a:p>
          <a:pPr rtl="1"/>
          <a:endParaRPr lang="he-IL"/>
        </a:p>
      </dgm:t>
    </dgm:pt>
    <dgm:pt modelId="{64ADDA3E-38CD-43AB-AF27-48556ECFB118}" type="pres">
      <dgm:prSet presAssocID="{49E02201-BF28-4DB4-B994-522EDEC4700E}" presName="aSpace" presStyleCnt="0"/>
      <dgm:spPr/>
    </dgm:pt>
  </dgm:ptLst>
  <dgm:cxnLst>
    <dgm:cxn modelId="{1716E4BF-3ED6-4DA5-B607-CEA9EB4A89F4}" type="presOf" srcId="{49E02201-BF28-4DB4-B994-522EDEC4700E}" destId="{C2B76D70-D4FB-4B02-8401-EF3974069874}" srcOrd="0" destOrd="0" presId="urn:microsoft.com/office/officeart/2005/8/layout/pyramid2"/>
    <dgm:cxn modelId="{0C991A88-AE1B-4F2E-86F6-81EABC48EE1A}" srcId="{1174B5EB-A389-47B6-A8E2-52ADE1CEDCD6}" destId="{4A682FFB-FB9F-4822-879A-5ADB6A7A5C6C}" srcOrd="0" destOrd="0" parTransId="{8E8F60E2-A411-4AA7-9BA1-4FD99FE9B656}" sibTransId="{55F2D901-27B5-44D9-AC33-0A7D040F3EAC}"/>
    <dgm:cxn modelId="{A2B6193D-E48D-439F-AC34-1DBD670825F1}" srcId="{1174B5EB-A389-47B6-A8E2-52ADE1CEDCD6}" destId="{49E02201-BF28-4DB4-B994-522EDEC4700E}" srcOrd="1" destOrd="0" parTransId="{88D5B892-4A79-44BD-835E-D76DD85A06EC}" sibTransId="{577856DC-52E9-496B-B441-B551800CBD2F}"/>
    <dgm:cxn modelId="{0E4BC168-BBD2-4ABA-B468-619548F846FF}" type="presOf" srcId="{4A682FFB-FB9F-4822-879A-5ADB6A7A5C6C}" destId="{22A41600-9A20-4814-8B51-0F51410FBCEB}" srcOrd="0" destOrd="0" presId="urn:microsoft.com/office/officeart/2005/8/layout/pyramid2"/>
    <dgm:cxn modelId="{41B981E0-46BA-4C87-B4FA-5CC6076FE07F}" type="presOf" srcId="{1174B5EB-A389-47B6-A8E2-52ADE1CEDCD6}" destId="{6E145387-9FC5-42DD-AECE-938695DBF1F1}" srcOrd="0" destOrd="0" presId="urn:microsoft.com/office/officeart/2005/8/layout/pyramid2"/>
    <dgm:cxn modelId="{0AFE791F-184E-43DA-9000-7956E398CFC1}" type="presParOf" srcId="{6E145387-9FC5-42DD-AECE-938695DBF1F1}" destId="{090AAA8D-1D37-43C8-A5BD-233768195647}" srcOrd="0" destOrd="0" presId="urn:microsoft.com/office/officeart/2005/8/layout/pyramid2"/>
    <dgm:cxn modelId="{B413EC6C-52D6-4ABD-B1E8-E99FA9314BAB}" type="presParOf" srcId="{6E145387-9FC5-42DD-AECE-938695DBF1F1}" destId="{B66BC2AC-A12A-4861-B994-0D9350BF43CE}" srcOrd="1" destOrd="0" presId="urn:microsoft.com/office/officeart/2005/8/layout/pyramid2"/>
    <dgm:cxn modelId="{0571C15C-DEF3-4279-8F2E-DE256BD85E74}" type="presParOf" srcId="{B66BC2AC-A12A-4861-B994-0D9350BF43CE}" destId="{22A41600-9A20-4814-8B51-0F51410FBCEB}" srcOrd="0" destOrd="0" presId="urn:microsoft.com/office/officeart/2005/8/layout/pyramid2"/>
    <dgm:cxn modelId="{7D15A1D9-5B4B-45F7-BDC3-1F0B4850106C}" type="presParOf" srcId="{B66BC2AC-A12A-4861-B994-0D9350BF43CE}" destId="{8E4BDA0D-16CA-4E5D-9A87-C69215322C3B}" srcOrd="1" destOrd="0" presId="urn:microsoft.com/office/officeart/2005/8/layout/pyramid2"/>
    <dgm:cxn modelId="{DC5A7CD6-B642-4835-99DF-6A4410EA2903}" type="presParOf" srcId="{B66BC2AC-A12A-4861-B994-0D9350BF43CE}" destId="{C2B76D70-D4FB-4B02-8401-EF3974069874}" srcOrd="2" destOrd="0" presId="urn:microsoft.com/office/officeart/2005/8/layout/pyramid2"/>
    <dgm:cxn modelId="{0EBDD5FB-D2EC-402E-B2E3-482445E4D71B}" type="presParOf" srcId="{B66BC2AC-A12A-4861-B994-0D9350BF43CE}" destId="{64ADDA3E-38CD-43AB-AF27-48556ECFB118}" srcOrd="3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3.xml><?xml version="1.0" encoding="utf-8"?>
<dgm:dataModel xmlns:dgm="http://schemas.openxmlformats.org/drawingml/2006/diagram" xmlns:a="http://schemas.openxmlformats.org/drawingml/2006/main">
  <dgm:ptLst>
    <dgm:pt modelId="{CC984628-739D-430B-83D7-5F4880AC4FB1}" type="doc">
      <dgm:prSet loTypeId="urn:microsoft.com/office/officeart/2009/3/layout/BlockDescendingList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pPr rtl="1"/>
          <a:endParaRPr lang="he-IL"/>
        </a:p>
      </dgm:t>
    </dgm:pt>
    <dgm:pt modelId="{11B74D6F-7A43-4571-A878-AAA2756D7A0E}">
      <dgm:prSet phldrT="[טקסט]" custT="1"/>
      <dgm:spPr/>
      <dgm:t>
        <a:bodyPr/>
        <a:lstStyle/>
        <a:p>
          <a:pPr rtl="1"/>
          <a:r>
            <a:rPr lang="he-IL" sz="1800" dirty="0" smtClean="0">
              <a:latin typeface="David" panose="020E0502060401010101" pitchFamily="34" charset="-79"/>
              <a:cs typeface="David" panose="020E0502060401010101" pitchFamily="34" charset="-79"/>
            </a:rPr>
            <a:t>מועדון קשיש זלפה </a:t>
          </a:r>
          <a:endParaRPr lang="he-IL" sz="1800" dirty="0">
            <a:latin typeface="David" panose="020E0502060401010101" pitchFamily="34" charset="-79"/>
            <a:cs typeface="David" panose="020E0502060401010101" pitchFamily="34" charset="-79"/>
          </a:endParaRPr>
        </a:p>
      </dgm:t>
    </dgm:pt>
    <dgm:pt modelId="{90204FF8-5755-4B22-A90C-389E78715FCA}" type="parTrans" cxnId="{63B14567-B578-4083-A118-A8D740910485}">
      <dgm:prSet/>
      <dgm:spPr/>
      <dgm:t>
        <a:bodyPr/>
        <a:lstStyle/>
        <a:p>
          <a:pPr rtl="1"/>
          <a:endParaRPr lang="he-IL"/>
        </a:p>
      </dgm:t>
    </dgm:pt>
    <dgm:pt modelId="{72E0A61C-CF04-440E-BA40-9ACFA99241D3}" type="sibTrans" cxnId="{63B14567-B578-4083-A118-A8D740910485}">
      <dgm:prSet/>
      <dgm:spPr/>
      <dgm:t>
        <a:bodyPr/>
        <a:lstStyle/>
        <a:p>
          <a:pPr rtl="1"/>
          <a:endParaRPr lang="he-IL"/>
        </a:p>
      </dgm:t>
    </dgm:pt>
    <dgm:pt modelId="{6603D1EE-B90E-4C11-9CFC-CF42D610B538}">
      <dgm:prSet phldrT="[טקסט]" custT="1"/>
      <dgm:spPr/>
      <dgm:t>
        <a:bodyPr/>
        <a:lstStyle/>
        <a:p>
          <a:pPr rtl="1"/>
          <a:endParaRPr lang="he-IL" sz="1800" dirty="0">
            <a:latin typeface="David" panose="020E0502060401010101" pitchFamily="34" charset="-79"/>
            <a:cs typeface="David" panose="020E0502060401010101" pitchFamily="34" charset="-79"/>
          </a:endParaRPr>
        </a:p>
      </dgm:t>
    </dgm:pt>
    <dgm:pt modelId="{86D4018E-564C-4B96-AA92-73FEBE0B024F}" type="parTrans" cxnId="{685F0B03-A25C-4999-9589-CB861364C84F}">
      <dgm:prSet/>
      <dgm:spPr/>
      <dgm:t>
        <a:bodyPr/>
        <a:lstStyle/>
        <a:p>
          <a:pPr rtl="1"/>
          <a:endParaRPr lang="he-IL"/>
        </a:p>
      </dgm:t>
    </dgm:pt>
    <dgm:pt modelId="{172AA3D3-36C4-4EC2-A9DE-388F3E2CF8DF}" type="sibTrans" cxnId="{685F0B03-A25C-4999-9589-CB861364C84F}">
      <dgm:prSet/>
      <dgm:spPr/>
      <dgm:t>
        <a:bodyPr/>
        <a:lstStyle/>
        <a:p>
          <a:pPr rtl="1"/>
          <a:endParaRPr lang="he-IL"/>
        </a:p>
      </dgm:t>
    </dgm:pt>
    <dgm:pt modelId="{16F7F938-B5C4-45FD-8987-3268160CBE96}">
      <dgm:prSet phldrT="[טקסט]" custT="1"/>
      <dgm:spPr/>
      <dgm:t>
        <a:bodyPr/>
        <a:lstStyle/>
        <a:p>
          <a:pPr rtl="1"/>
          <a:r>
            <a:rPr lang="he-IL" sz="1800" dirty="0" smtClean="0">
              <a:latin typeface="David" panose="020E0502060401010101" pitchFamily="34" charset="-79"/>
              <a:cs typeface="David" panose="020E0502060401010101" pitchFamily="34" charset="-79"/>
            </a:rPr>
            <a:t>מועדון קשיש </a:t>
          </a:r>
          <a:r>
            <a:rPr lang="he-IL" sz="1800" dirty="0" err="1" smtClean="0">
              <a:latin typeface="David" panose="020E0502060401010101" pitchFamily="34" charset="-79"/>
              <a:cs typeface="David" panose="020E0502060401010101" pitchFamily="34" charset="-79"/>
            </a:rPr>
            <a:t>מושירפה</a:t>
          </a:r>
          <a:r>
            <a:rPr lang="he-IL" sz="1800" dirty="0" smtClean="0">
              <a:latin typeface="David" panose="020E0502060401010101" pitchFamily="34" charset="-79"/>
              <a:cs typeface="David" panose="020E0502060401010101" pitchFamily="34" charset="-79"/>
            </a:rPr>
            <a:t> </a:t>
          </a:r>
          <a:endParaRPr lang="he-IL" sz="1800" dirty="0">
            <a:latin typeface="David" panose="020E0502060401010101" pitchFamily="34" charset="-79"/>
            <a:cs typeface="David" panose="020E0502060401010101" pitchFamily="34" charset="-79"/>
          </a:endParaRPr>
        </a:p>
      </dgm:t>
    </dgm:pt>
    <dgm:pt modelId="{01B0CF89-171B-4FD2-9E7E-DD2AF96E457C}" type="parTrans" cxnId="{9230D0F4-C770-4FBA-AA0F-69CE70A2D083}">
      <dgm:prSet/>
      <dgm:spPr/>
      <dgm:t>
        <a:bodyPr/>
        <a:lstStyle/>
        <a:p>
          <a:pPr rtl="1"/>
          <a:endParaRPr lang="he-IL"/>
        </a:p>
      </dgm:t>
    </dgm:pt>
    <dgm:pt modelId="{2D79CE97-4894-440F-888D-3290595B7F0D}" type="sibTrans" cxnId="{9230D0F4-C770-4FBA-AA0F-69CE70A2D083}">
      <dgm:prSet/>
      <dgm:spPr/>
      <dgm:t>
        <a:bodyPr/>
        <a:lstStyle/>
        <a:p>
          <a:pPr rtl="1"/>
          <a:endParaRPr lang="he-IL"/>
        </a:p>
      </dgm:t>
    </dgm:pt>
    <dgm:pt modelId="{3C179077-E839-4FEE-9AB1-8C538EA874BE}">
      <dgm:prSet phldrT="[טקסט]" custT="1"/>
      <dgm:spPr/>
      <dgm:t>
        <a:bodyPr/>
        <a:lstStyle/>
        <a:p>
          <a:pPr rtl="1"/>
          <a:r>
            <a:rPr lang="he-IL" sz="1800" dirty="0" smtClean="0">
              <a:latin typeface="David" panose="020E0502060401010101" pitchFamily="34" charset="-79"/>
              <a:cs typeface="David" panose="020E0502060401010101" pitchFamily="34" charset="-79"/>
            </a:rPr>
            <a:t>כולל אזרחים וותיקים גברים ונשים </a:t>
          </a:r>
        </a:p>
        <a:p>
          <a:pPr rtl="1"/>
          <a:r>
            <a:rPr lang="he-IL" sz="1800" dirty="0" err="1" smtClean="0">
              <a:latin typeface="David" panose="020E0502060401010101" pitchFamily="34" charset="-79"/>
              <a:cs typeface="David" panose="020E0502060401010101" pitchFamily="34" charset="-79"/>
            </a:rPr>
            <a:t>מושירפה</a:t>
          </a:r>
          <a:r>
            <a:rPr lang="he-IL" sz="1800" dirty="0" smtClean="0">
              <a:latin typeface="David" panose="020E0502060401010101" pitchFamily="34" charset="-79"/>
              <a:cs typeface="David" panose="020E0502060401010101" pitchFamily="34" charset="-79"/>
            </a:rPr>
            <a:t> </a:t>
          </a:r>
          <a:r>
            <a:rPr lang="he-IL" sz="1800" dirty="0" smtClean="0">
              <a:latin typeface="David" panose="020E0502060401010101" pitchFamily="34" charset="-79"/>
              <a:cs typeface="David" panose="020E0502060401010101" pitchFamily="34" charset="-79"/>
            </a:rPr>
            <a:t>, </a:t>
          </a:r>
          <a:r>
            <a:rPr lang="he-IL" sz="1800" dirty="0" err="1" smtClean="0">
              <a:latin typeface="David" panose="020E0502060401010101" pitchFamily="34" charset="-79"/>
              <a:cs typeface="David" panose="020E0502060401010101" pitchFamily="34" charset="-79"/>
            </a:rPr>
            <a:t>ביאדה</a:t>
          </a:r>
          <a:r>
            <a:rPr lang="he-IL" sz="1800" dirty="0" smtClean="0">
              <a:latin typeface="David" panose="020E0502060401010101" pitchFamily="34" charset="-79"/>
              <a:cs typeface="David" panose="020E0502060401010101" pitchFamily="34" charset="-79"/>
            </a:rPr>
            <a:t> . </a:t>
          </a:r>
          <a:endParaRPr lang="he-IL" sz="1800" dirty="0">
            <a:latin typeface="David" panose="020E0502060401010101" pitchFamily="34" charset="-79"/>
            <a:cs typeface="David" panose="020E0502060401010101" pitchFamily="34" charset="-79"/>
          </a:endParaRPr>
        </a:p>
      </dgm:t>
    </dgm:pt>
    <dgm:pt modelId="{B7E6A34F-9F3E-44F9-8DA0-B0878DD6E2E6}" type="parTrans" cxnId="{ED04AF9D-0BDE-45A0-B6A2-BE9D77C9BF66}">
      <dgm:prSet/>
      <dgm:spPr/>
      <dgm:t>
        <a:bodyPr/>
        <a:lstStyle/>
        <a:p>
          <a:pPr rtl="1"/>
          <a:endParaRPr lang="he-IL"/>
        </a:p>
      </dgm:t>
    </dgm:pt>
    <dgm:pt modelId="{C7D90542-D297-4791-A261-B99B3EACDFCA}" type="sibTrans" cxnId="{ED04AF9D-0BDE-45A0-B6A2-BE9D77C9BF66}">
      <dgm:prSet/>
      <dgm:spPr/>
      <dgm:t>
        <a:bodyPr/>
        <a:lstStyle/>
        <a:p>
          <a:pPr rtl="1"/>
          <a:endParaRPr lang="he-IL"/>
        </a:p>
      </dgm:t>
    </dgm:pt>
    <dgm:pt modelId="{2D5EEBE2-B095-44F9-A9B8-FAC5A280786E}">
      <dgm:prSet phldrT="[טקסט]" custT="1"/>
      <dgm:spPr/>
      <dgm:t>
        <a:bodyPr/>
        <a:lstStyle/>
        <a:p>
          <a:pPr rtl="1"/>
          <a:r>
            <a:rPr lang="he-IL" sz="1800" dirty="0" smtClean="0">
              <a:latin typeface="David" panose="020E0502060401010101" pitchFamily="34" charset="-79"/>
              <a:cs typeface="David" panose="020E0502060401010101" pitchFamily="34" charset="-79"/>
            </a:rPr>
            <a:t>מועדון קשיש </a:t>
          </a:r>
          <a:r>
            <a:rPr lang="he-IL" sz="1800" dirty="0" err="1" smtClean="0">
              <a:latin typeface="David" panose="020E0502060401010101" pitchFamily="34" charset="-79"/>
              <a:cs typeface="David" panose="020E0502060401010101" pitchFamily="34" charset="-79"/>
            </a:rPr>
            <a:t>מוסמוס</a:t>
          </a:r>
          <a:r>
            <a:rPr lang="he-IL" sz="1800" dirty="0" smtClean="0">
              <a:latin typeface="David" panose="020E0502060401010101" pitchFamily="34" charset="-79"/>
              <a:cs typeface="David" panose="020E0502060401010101" pitchFamily="34" charset="-79"/>
            </a:rPr>
            <a:t> </a:t>
          </a:r>
          <a:endParaRPr lang="he-IL" sz="1800" dirty="0">
            <a:latin typeface="David" panose="020E0502060401010101" pitchFamily="34" charset="-79"/>
            <a:cs typeface="David" panose="020E0502060401010101" pitchFamily="34" charset="-79"/>
          </a:endParaRPr>
        </a:p>
      </dgm:t>
    </dgm:pt>
    <dgm:pt modelId="{6F876A6C-73CA-4678-A023-F262D0D0A699}" type="parTrans" cxnId="{5841B925-A5AE-4583-9044-5D64E077EEA4}">
      <dgm:prSet/>
      <dgm:spPr/>
      <dgm:t>
        <a:bodyPr/>
        <a:lstStyle/>
        <a:p>
          <a:pPr rtl="1"/>
          <a:endParaRPr lang="he-IL"/>
        </a:p>
      </dgm:t>
    </dgm:pt>
    <dgm:pt modelId="{DB0064A8-B649-4A4A-AC62-4E3EB62C061D}" type="sibTrans" cxnId="{5841B925-A5AE-4583-9044-5D64E077EEA4}">
      <dgm:prSet/>
      <dgm:spPr/>
      <dgm:t>
        <a:bodyPr/>
        <a:lstStyle/>
        <a:p>
          <a:pPr rtl="1"/>
          <a:endParaRPr lang="he-IL"/>
        </a:p>
      </dgm:t>
    </dgm:pt>
    <dgm:pt modelId="{642C13BC-B4DA-448B-9CC7-C5AE35139512}">
      <dgm:prSet phldrT="[טקסט]" custT="1"/>
      <dgm:spPr/>
      <dgm:t>
        <a:bodyPr/>
        <a:lstStyle/>
        <a:p>
          <a:pPr rtl="1"/>
          <a:r>
            <a:rPr lang="he-IL" sz="1800" dirty="0" smtClean="0">
              <a:latin typeface="David" panose="020E0502060401010101" pitchFamily="34" charset="-79"/>
              <a:cs typeface="David" panose="020E0502060401010101" pitchFamily="34" charset="-79"/>
            </a:rPr>
            <a:t>כולל אזרחים וותיקים- גברים ונשים מיישוב </a:t>
          </a:r>
          <a:r>
            <a:rPr lang="he-IL" sz="1800" dirty="0" err="1" smtClean="0">
              <a:latin typeface="David" panose="020E0502060401010101" pitchFamily="34" charset="-79"/>
              <a:cs typeface="David" panose="020E0502060401010101" pitchFamily="34" charset="-79"/>
            </a:rPr>
            <a:t>מוסמוס</a:t>
          </a:r>
          <a:r>
            <a:rPr lang="he-IL" sz="1800" dirty="0" smtClean="0">
              <a:latin typeface="David" panose="020E0502060401010101" pitchFamily="34" charset="-79"/>
              <a:cs typeface="David" panose="020E0502060401010101" pitchFamily="34" charset="-79"/>
            </a:rPr>
            <a:t>. </a:t>
          </a:r>
          <a:endParaRPr lang="he-IL" sz="1800" dirty="0">
            <a:latin typeface="David" panose="020E0502060401010101" pitchFamily="34" charset="-79"/>
            <a:cs typeface="David" panose="020E0502060401010101" pitchFamily="34" charset="-79"/>
          </a:endParaRPr>
        </a:p>
      </dgm:t>
    </dgm:pt>
    <dgm:pt modelId="{EE55BDE6-A52D-4676-BF54-36DEB1E5D60E}" type="parTrans" cxnId="{DD060360-DEC9-4C89-B1CE-A92C53736BF8}">
      <dgm:prSet/>
      <dgm:spPr/>
      <dgm:t>
        <a:bodyPr/>
        <a:lstStyle/>
        <a:p>
          <a:pPr rtl="1"/>
          <a:endParaRPr lang="he-IL"/>
        </a:p>
      </dgm:t>
    </dgm:pt>
    <dgm:pt modelId="{AF528772-A814-419C-96D6-4272D53C9B07}" type="sibTrans" cxnId="{DD060360-DEC9-4C89-B1CE-A92C53736BF8}">
      <dgm:prSet/>
      <dgm:spPr/>
      <dgm:t>
        <a:bodyPr/>
        <a:lstStyle/>
        <a:p>
          <a:pPr rtl="1"/>
          <a:endParaRPr lang="he-IL"/>
        </a:p>
      </dgm:t>
    </dgm:pt>
    <dgm:pt modelId="{20FE1143-EF02-4631-83C5-13919214B3AD}">
      <dgm:prSet custT="1"/>
      <dgm:spPr/>
      <dgm:t>
        <a:bodyPr/>
        <a:lstStyle/>
        <a:p>
          <a:pPr rtl="1"/>
          <a:r>
            <a:rPr lang="he-IL" sz="1800" dirty="0" smtClean="0">
              <a:latin typeface="David" panose="020E0502060401010101" pitchFamily="34" charset="-79"/>
              <a:cs typeface="David" panose="020E0502060401010101" pitchFamily="34" charset="-79"/>
            </a:rPr>
            <a:t>כולל אזרחים וותיקים – גברים ונשים מיישובי זלפה וסאלם</a:t>
          </a:r>
          <a:endParaRPr lang="en-US" sz="1800" dirty="0">
            <a:latin typeface="David" panose="020E0502060401010101" pitchFamily="34" charset="-79"/>
            <a:cs typeface="David" panose="020E0502060401010101" pitchFamily="34" charset="-79"/>
          </a:endParaRPr>
        </a:p>
      </dgm:t>
    </dgm:pt>
    <dgm:pt modelId="{6124DEF5-3F92-4B52-AF73-13E71FF96FD5}" type="parTrans" cxnId="{67157937-C347-491A-96D0-FC73D9B4ACED}">
      <dgm:prSet/>
      <dgm:spPr/>
      <dgm:t>
        <a:bodyPr/>
        <a:lstStyle/>
        <a:p>
          <a:pPr rtl="1"/>
          <a:endParaRPr lang="he-IL"/>
        </a:p>
      </dgm:t>
    </dgm:pt>
    <dgm:pt modelId="{0231A582-4F5A-4D90-8395-AB27C2585A65}" type="sibTrans" cxnId="{67157937-C347-491A-96D0-FC73D9B4ACED}">
      <dgm:prSet/>
      <dgm:spPr/>
      <dgm:t>
        <a:bodyPr/>
        <a:lstStyle/>
        <a:p>
          <a:pPr rtl="1"/>
          <a:endParaRPr lang="he-IL"/>
        </a:p>
      </dgm:t>
    </dgm:pt>
    <dgm:pt modelId="{E37012CC-F25A-41B8-BB54-3379EEC230B5}">
      <dgm:prSet custT="1"/>
      <dgm:spPr/>
      <dgm:t>
        <a:bodyPr/>
        <a:lstStyle/>
        <a:p>
          <a:pPr rtl="1"/>
          <a:r>
            <a:rPr lang="he-IL" sz="1800" smtClean="0">
              <a:latin typeface="David" panose="020E0502060401010101" pitchFamily="34" charset="-79"/>
              <a:cs typeface="David" panose="020E0502060401010101" pitchFamily="34" charset="-79"/>
            </a:rPr>
            <a:t>מס החברים – 35 גברים -50 נשים </a:t>
          </a:r>
          <a:endParaRPr lang="he-IL" sz="1800" dirty="0">
            <a:latin typeface="David" panose="020E0502060401010101" pitchFamily="34" charset="-79"/>
            <a:cs typeface="David" panose="020E0502060401010101" pitchFamily="34" charset="-79"/>
          </a:endParaRPr>
        </a:p>
      </dgm:t>
    </dgm:pt>
    <dgm:pt modelId="{0B2CAB0D-3A77-49C2-B54B-ED499CFE70CA}" type="parTrans" cxnId="{A2F515C7-D2E6-4236-A20D-8F9089DFF048}">
      <dgm:prSet/>
      <dgm:spPr/>
      <dgm:t>
        <a:bodyPr/>
        <a:lstStyle/>
        <a:p>
          <a:pPr rtl="1"/>
          <a:endParaRPr lang="he-IL"/>
        </a:p>
      </dgm:t>
    </dgm:pt>
    <dgm:pt modelId="{F95396A1-9E09-450A-BFE7-AD6A16CB865C}" type="sibTrans" cxnId="{A2F515C7-D2E6-4236-A20D-8F9089DFF048}">
      <dgm:prSet/>
      <dgm:spPr/>
      <dgm:t>
        <a:bodyPr/>
        <a:lstStyle/>
        <a:p>
          <a:pPr rtl="1"/>
          <a:endParaRPr lang="he-IL"/>
        </a:p>
      </dgm:t>
    </dgm:pt>
    <dgm:pt modelId="{64D7BC62-D275-4DEF-A23F-5C74DCDDE739}">
      <dgm:prSet custT="1"/>
      <dgm:spPr/>
      <dgm:t>
        <a:bodyPr/>
        <a:lstStyle/>
        <a:p>
          <a:pPr rtl="1"/>
          <a:r>
            <a:rPr lang="he-IL" sz="1800" smtClean="0">
              <a:latin typeface="David" panose="020E0502060401010101" pitchFamily="34" charset="-79"/>
              <a:cs typeface="David" panose="020E0502060401010101" pitchFamily="34" charset="-79"/>
            </a:rPr>
            <a:t>מס החברים – 20 גברים 40 נשים .</a:t>
          </a:r>
          <a:endParaRPr lang="en-US" sz="1800" dirty="0">
            <a:latin typeface="David" panose="020E0502060401010101" pitchFamily="34" charset="-79"/>
            <a:cs typeface="David" panose="020E0502060401010101" pitchFamily="34" charset="-79"/>
          </a:endParaRPr>
        </a:p>
      </dgm:t>
    </dgm:pt>
    <dgm:pt modelId="{0ECB0073-F630-445C-A566-3C04561D08BC}" type="parTrans" cxnId="{A652BC1E-FAD2-42B3-B01C-6B6B5D93A749}">
      <dgm:prSet/>
      <dgm:spPr/>
      <dgm:t>
        <a:bodyPr/>
        <a:lstStyle/>
        <a:p>
          <a:pPr rtl="1"/>
          <a:endParaRPr lang="he-IL"/>
        </a:p>
      </dgm:t>
    </dgm:pt>
    <dgm:pt modelId="{45202863-63EA-4134-81EB-16A6D73A5D8A}" type="sibTrans" cxnId="{A652BC1E-FAD2-42B3-B01C-6B6B5D93A749}">
      <dgm:prSet/>
      <dgm:spPr/>
      <dgm:t>
        <a:bodyPr/>
        <a:lstStyle/>
        <a:p>
          <a:pPr rtl="1"/>
          <a:endParaRPr lang="he-IL"/>
        </a:p>
      </dgm:t>
    </dgm:pt>
    <dgm:pt modelId="{CA3B95FF-6694-4F06-BDD9-4DF7A9380B38}">
      <dgm:prSet custT="1"/>
      <dgm:spPr/>
      <dgm:t>
        <a:bodyPr/>
        <a:lstStyle/>
        <a:p>
          <a:pPr rtl="1"/>
          <a:r>
            <a:rPr lang="he-IL" sz="1800" smtClean="0">
              <a:latin typeface="David" panose="020E0502060401010101" pitchFamily="34" charset="-79"/>
              <a:cs typeface="David" panose="020E0502060401010101" pitchFamily="34" charset="-79"/>
            </a:rPr>
            <a:t>מס החברים – 30 גברים 40 נשים </a:t>
          </a:r>
          <a:endParaRPr lang="he-IL" sz="1800" dirty="0">
            <a:latin typeface="David" panose="020E0502060401010101" pitchFamily="34" charset="-79"/>
            <a:cs typeface="David" panose="020E0502060401010101" pitchFamily="34" charset="-79"/>
          </a:endParaRPr>
        </a:p>
      </dgm:t>
    </dgm:pt>
    <dgm:pt modelId="{0E16A248-F149-49F6-B989-D38985DBB2E4}" type="parTrans" cxnId="{812DA9F9-5312-4CC3-ACD0-5FF2B2EE527C}">
      <dgm:prSet/>
      <dgm:spPr/>
      <dgm:t>
        <a:bodyPr/>
        <a:lstStyle/>
        <a:p>
          <a:pPr rtl="1"/>
          <a:endParaRPr lang="he-IL"/>
        </a:p>
      </dgm:t>
    </dgm:pt>
    <dgm:pt modelId="{05DA3CB4-E3D0-429E-AEE0-D5131439965B}" type="sibTrans" cxnId="{812DA9F9-5312-4CC3-ACD0-5FF2B2EE527C}">
      <dgm:prSet/>
      <dgm:spPr/>
      <dgm:t>
        <a:bodyPr/>
        <a:lstStyle/>
        <a:p>
          <a:pPr rtl="1"/>
          <a:endParaRPr lang="he-IL"/>
        </a:p>
      </dgm:t>
    </dgm:pt>
    <dgm:pt modelId="{B6DE207B-AF6F-44B8-AE55-720FCC7ABE6C}" type="pres">
      <dgm:prSet presAssocID="{CC984628-739D-430B-83D7-5F4880AC4FB1}" presName="Name0" presStyleCnt="0">
        <dgm:presLayoutVars>
          <dgm:chMax val="7"/>
          <dgm:chPref val="7"/>
          <dgm:dir/>
          <dgm:animLvl val="lvl"/>
        </dgm:presLayoutVars>
      </dgm:prSet>
      <dgm:spPr/>
      <dgm:t>
        <a:bodyPr/>
        <a:lstStyle/>
        <a:p>
          <a:pPr rtl="1"/>
          <a:endParaRPr lang="he-IL"/>
        </a:p>
      </dgm:t>
    </dgm:pt>
    <dgm:pt modelId="{E6B227A4-04AF-460D-85D0-8C90956B833F}" type="pres">
      <dgm:prSet presAssocID="{11B74D6F-7A43-4571-A878-AAA2756D7A0E}" presName="parentText_1" presStyleLbl="node1" presStyleIdx="0" presStyleCnt="3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pPr rtl="1"/>
          <a:endParaRPr lang="he-IL"/>
        </a:p>
      </dgm:t>
    </dgm:pt>
    <dgm:pt modelId="{11C54A23-2514-4360-ACB2-0E6A1B5A2157}" type="pres">
      <dgm:prSet presAssocID="{11B74D6F-7A43-4571-A878-AAA2756D7A0E}" presName="childText_1" presStyleLbl="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pPr rtl="1"/>
          <a:endParaRPr lang="he-IL"/>
        </a:p>
      </dgm:t>
    </dgm:pt>
    <dgm:pt modelId="{ED4450AC-C0C3-43E2-96A1-D06B04FEC751}" type="pres">
      <dgm:prSet presAssocID="{11B74D6F-7A43-4571-A878-AAA2756D7A0E}" presName="accentShape_1" presStyleCnt="0"/>
      <dgm:spPr/>
    </dgm:pt>
    <dgm:pt modelId="{921FD5C4-34CC-48FD-859A-2321A3BA17D7}" type="pres">
      <dgm:prSet presAssocID="{11B74D6F-7A43-4571-A878-AAA2756D7A0E}" presName="imageRepeatNode" presStyleLbl="node1" presStyleIdx="0" presStyleCnt="3"/>
      <dgm:spPr/>
      <dgm:t>
        <a:bodyPr/>
        <a:lstStyle/>
        <a:p>
          <a:pPr rtl="1"/>
          <a:endParaRPr lang="he-IL"/>
        </a:p>
      </dgm:t>
    </dgm:pt>
    <dgm:pt modelId="{B52AA7F5-5308-46BE-AA64-C8B395A6A6FE}" type="pres">
      <dgm:prSet presAssocID="{16F7F938-B5C4-45FD-8987-3268160CBE96}" presName="parentText_2" presStyleLbl="node1" presStyleIdx="0" presStyleCnt="3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pPr rtl="1"/>
          <a:endParaRPr lang="he-IL"/>
        </a:p>
      </dgm:t>
    </dgm:pt>
    <dgm:pt modelId="{3E2F308D-87DC-4B2D-B61D-DAF5752413CF}" type="pres">
      <dgm:prSet presAssocID="{16F7F938-B5C4-45FD-8987-3268160CBE96}" presName="childText_2" presStyleLbl="node2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pPr rtl="1"/>
          <a:endParaRPr lang="he-IL"/>
        </a:p>
      </dgm:t>
    </dgm:pt>
    <dgm:pt modelId="{3CAFF838-85E4-4082-8401-53375206D696}" type="pres">
      <dgm:prSet presAssocID="{16F7F938-B5C4-45FD-8987-3268160CBE96}" presName="accentShape_2" presStyleCnt="0"/>
      <dgm:spPr/>
    </dgm:pt>
    <dgm:pt modelId="{54EF59E1-3CEF-4BAF-92CF-3C137295FCF9}" type="pres">
      <dgm:prSet presAssocID="{16F7F938-B5C4-45FD-8987-3268160CBE96}" presName="imageRepeatNode" presStyleLbl="node1" presStyleIdx="1" presStyleCnt="3"/>
      <dgm:spPr/>
      <dgm:t>
        <a:bodyPr/>
        <a:lstStyle/>
        <a:p>
          <a:pPr rtl="1"/>
          <a:endParaRPr lang="he-IL"/>
        </a:p>
      </dgm:t>
    </dgm:pt>
    <dgm:pt modelId="{1C8CBA58-A2A3-4DB5-BB8C-1B7BA0E9C867}" type="pres">
      <dgm:prSet presAssocID="{2D5EEBE2-B095-44F9-A9B8-FAC5A280786E}" presName="parentText_3" presStyleLbl="node1" presStyleIdx="1" presStyleCnt="3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pPr rtl="1"/>
          <a:endParaRPr lang="he-IL"/>
        </a:p>
      </dgm:t>
    </dgm:pt>
    <dgm:pt modelId="{9E308C52-BFE8-4262-9799-D2A302D8FCD7}" type="pres">
      <dgm:prSet presAssocID="{2D5EEBE2-B095-44F9-A9B8-FAC5A280786E}" presName="childText_3" presStyleLbl="node2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pPr rtl="1"/>
          <a:endParaRPr lang="he-IL"/>
        </a:p>
      </dgm:t>
    </dgm:pt>
    <dgm:pt modelId="{09528004-5B47-4DAF-B636-F2A310EE492D}" type="pres">
      <dgm:prSet presAssocID="{2D5EEBE2-B095-44F9-A9B8-FAC5A280786E}" presName="accentShape_3" presStyleCnt="0"/>
      <dgm:spPr/>
    </dgm:pt>
    <dgm:pt modelId="{1E1FEF71-CBE4-4326-9248-4220ED8CC48E}" type="pres">
      <dgm:prSet presAssocID="{2D5EEBE2-B095-44F9-A9B8-FAC5A280786E}" presName="imageRepeatNode" presStyleLbl="node1" presStyleIdx="2" presStyleCnt="3"/>
      <dgm:spPr/>
      <dgm:t>
        <a:bodyPr/>
        <a:lstStyle/>
        <a:p>
          <a:pPr rtl="1"/>
          <a:endParaRPr lang="he-IL"/>
        </a:p>
      </dgm:t>
    </dgm:pt>
  </dgm:ptLst>
  <dgm:cxnLst>
    <dgm:cxn modelId="{685F0B03-A25C-4999-9589-CB861364C84F}" srcId="{11B74D6F-7A43-4571-A878-AAA2756D7A0E}" destId="{6603D1EE-B90E-4C11-9CFC-CF42D610B538}" srcOrd="0" destOrd="0" parTransId="{86D4018E-564C-4B96-AA92-73FEBE0B024F}" sibTransId="{172AA3D3-36C4-4EC2-A9DE-388F3E2CF8DF}"/>
    <dgm:cxn modelId="{D861B470-661B-487D-8E3A-273BE10C5E34}" type="presOf" srcId="{20FE1143-EF02-4631-83C5-13919214B3AD}" destId="{11C54A23-2514-4360-ACB2-0E6A1B5A2157}" srcOrd="0" destOrd="1" presId="urn:microsoft.com/office/officeart/2009/3/layout/BlockDescendingList"/>
    <dgm:cxn modelId="{812DA9F9-5312-4CC3-ACD0-5FF2B2EE527C}" srcId="{2D5EEBE2-B095-44F9-A9B8-FAC5A280786E}" destId="{CA3B95FF-6694-4F06-BDD9-4DF7A9380B38}" srcOrd="1" destOrd="0" parTransId="{0E16A248-F149-49F6-B989-D38985DBB2E4}" sibTransId="{05DA3CB4-E3D0-429E-AEE0-D5131439965B}"/>
    <dgm:cxn modelId="{684EC28D-76FB-42E4-994F-F756A609AA02}" type="presOf" srcId="{16F7F938-B5C4-45FD-8987-3268160CBE96}" destId="{B52AA7F5-5308-46BE-AA64-C8B395A6A6FE}" srcOrd="0" destOrd="0" presId="urn:microsoft.com/office/officeart/2009/3/layout/BlockDescendingList"/>
    <dgm:cxn modelId="{10A99ECF-E3FE-4F7A-86AA-B3E7B31DF6D3}" type="presOf" srcId="{E37012CC-F25A-41B8-BB54-3379EEC230B5}" destId="{11C54A23-2514-4360-ACB2-0E6A1B5A2157}" srcOrd="0" destOrd="2" presId="urn:microsoft.com/office/officeart/2009/3/layout/BlockDescendingList"/>
    <dgm:cxn modelId="{63B14567-B578-4083-A118-A8D740910485}" srcId="{CC984628-739D-430B-83D7-5F4880AC4FB1}" destId="{11B74D6F-7A43-4571-A878-AAA2756D7A0E}" srcOrd="0" destOrd="0" parTransId="{90204FF8-5755-4B22-A90C-389E78715FCA}" sibTransId="{72E0A61C-CF04-440E-BA40-9ACFA99241D3}"/>
    <dgm:cxn modelId="{A2F515C7-D2E6-4236-A20D-8F9089DFF048}" srcId="{11B74D6F-7A43-4571-A878-AAA2756D7A0E}" destId="{E37012CC-F25A-41B8-BB54-3379EEC230B5}" srcOrd="2" destOrd="0" parTransId="{0B2CAB0D-3A77-49C2-B54B-ED499CFE70CA}" sibTransId="{F95396A1-9E09-450A-BFE7-AD6A16CB865C}"/>
    <dgm:cxn modelId="{CB3A0F66-C7F9-4470-A92E-F21D0D99F0A4}" type="presOf" srcId="{11B74D6F-7A43-4571-A878-AAA2756D7A0E}" destId="{E6B227A4-04AF-460D-85D0-8C90956B833F}" srcOrd="0" destOrd="0" presId="urn:microsoft.com/office/officeart/2009/3/layout/BlockDescendingList"/>
    <dgm:cxn modelId="{B2A6AC2A-D498-4E9C-875D-DF9958676BB0}" type="presOf" srcId="{11B74D6F-7A43-4571-A878-AAA2756D7A0E}" destId="{921FD5C4-34CC-48FD-859A-2321A3BA17D7}" srcOrd="1" destOrd="0" presId="urn:microsoft.com/office/officeart/2009/3/layout/BlockDescendingList"/>
    <dgm:cxn modelId="{9230D0F4-C770-4FBA-AA0F-69CE70A2D083}" srcId="{CC984628-739D-430B-83D7-5F4880AC4FB1}" destId="{16F7F938-B5C4-45FD-8987-3268160CBE96}" srcOrd="1" destOrd="0" parTransId="{01B0CF89-171B-4FD2-9E7E-DD2AF96E457C}" sibTransId="{2D79CE97-4894-440F-888D-3290595B7F0D}"/>
    <dgm:cxn modelId="{17EEDBF7-9728-4BE8-8540-64DC147C9AA9}" type="presOf" srcId="{2D5EEBE2-B095-44F9-A9B8-FAC5A280786E}" destId="{1C8CBA58-A2A3-4DB5-BB8C-1B7BA0E9C867}" srcOrd="0" destOrd="0" presId="urn:microsoft.com/office/officeart/2009/3/layout/BlockDescendingList"/>
    <dgm:cxn modelId="{67157937-C347-491A-96D0-FC73D9B4ACED}" srcId="{11B74D6F-7A43-4571-A878-AAA2756D7A0E}" destId="{20FE1143-EF02-4631-83C5-13919214B3AD}" srcOrd="1" destOrd="0" parTransId="{6124DEF5-3F92-4B52-AF73-13E71FF96FD5}" sibTransId="{0231A582-4F5A-4D90-8395-AB27C2585A65}"/>
    <dgm:cxn modelId="{DD060360-DEC9-4C89-B1CE-A92C53736BF8}" srcId="{2D5EEBE2-B095-44F9-A9B8-FAC5A280786E}" destId="{642C13BC-B4DA-448B-9CC7-C5AE35139512}" srcOrd="0" destOrd="0" parTransId="{EE55BDE6-A52D-4676-BF54-36DEB1E5D60E}" sibTransId="{AF528772-A814-419C-96D6-4272D53C9B07}"/>
    <dgm:cxn modelId="{22521895-7FAC-4992-88CD-8911704B7373}" type="presOf" srcId="{3C179077-E839-4FEE-9AB1-8C538EA874BE}" destId="{3E2F308D-87DC-4B2D-B61D-DAF5752413CF}" srcOrd="0" destOrd="0" presId="urn:microsoft.com/office/officeart/2009/3/layout/BlockDescendingList"/>
    <dgm:cxn modelId="{0BF1D9E7-4CAC-40CB-BCB2-4BF29B6007E6}" type="presOf" srcId="{CA3B95FF-6694-4F06-BDD9-4DF7A9380B38}" destId="{9E308C52-BFE8-4262-9799-D2A302D8FCD7}" srcOrd="0" destOrd="1" presId="urn:microsoft.com/office/officeart/2009/3/layout/BlockDescendingList"/>
    <dgm:cxn modelId="{A652BC1E-FAD2-42B3-B01C-6B6B5D93A749}" srcId="{16F7F938-B5C4-45FD-8987-3268160CBE96}" destId="{64D7BC62-D275-4DEF-A23F-5C74DCDDE739}" srcOrd="1" destOrd="0" parTransId="{0ECB0073-F630-445C-A566-3C04561D08BC}" sibTransId="{45202863-63EA-4134-81EB-16A6D73A5D8A}"/>
    <dgm:cxn modelId="{BBEBB4D9-7CEA-460F-9494-602D112482EE}" type="presOf" srcId="{CC984628-739D-430B-83D7-5F4880AC4FB1}" destId="{B6DE207B-AF6F-44B8-AE55-720FCC7ABE6C}" srcOrd="0" destOrd="0" presId="urn:microsoft.com/office/officeart/2009/3/layout/BlockDescendingList"/>
    <dgm:cxn modelId="{7F710027-0AEC-46A4-8062-F101FA224DD7}" type="presOf" srcId="{2D5EEBE2-B095-44F9-A9B8-FAC5A280786E}" destId="{1E1FEF71-CBE4-4326-9248-4220ED8CC48E}" srcOrd="1" destOrd="0" presId="urn:microsoft.com/office/officeart/2009/3/layout/BlockDescendingList"/>
    <dgm:cxn modelId="{ED04AF9D-0BDE-45A0-B6A2-BE9D77C9BF66}" srcId="{16F7F938-B5C4-45FD-8987-3268160CBE96}" destId="{3C179077-E839-4FEE-9AB1-8C538EA874BE}" srcOrd="0" destOrd="0" parTransId="{B7E6A34F-9F3E-44F9-8DA0-B0878DD6E2E6}" sibTransId="{C7D90542-D297-4791-A261-B99B3EACDFCA}"/>
    <dgm:cxn modelId="{5B8DE0D9-AAAC-4DEC-8ED7-B7A97148153B}" type="presOf" srcId="{642C13BC-B4DA-448B-9CC7-C5AE35139512}" destId="{9E308C52-BFE8-4262-9799-D2A302D8FCD7}" srcOrd="0" destOrd="0" presId="urn:microsoft.com/office/officeart/2009/3/layout/BlockDescendingList"/>
    <dgm:cxn modelId="{09FBE1F3-8F49-4D29-ADF6-896F6E62E98A}" type="presOf" srcId="{64D7BC62-D275-4DEF-A23F-5C74DCDDE739}" destId="{3E2F308D-87DC-4B2D-B61D-DAF5752413CF}" srcOrd="0" destOrd="1" presId="urn:microsoft.com/office/officeart/2009/3/layout/BlockDescendingList"/>
    <dgm:cxn modelId="{BD1B2638-82E6-4B5C-8C2D-C6A665E9DF08}" type="presOf" srcId="{6603D1EE-B90E-4C11-9CFC-CF42D610B538}" destId="{11C54A23-2514-4360-ACB2-0E6A1B5A2157}" srcOrd="0" destOrd="0" presId="urn:microsoft.com/office/officeart/2009/3/layout/BlockDescendingList"/>
    <dgm:cxn modelId="{5841B925-A5AE-4583-9044-5D64E077EEA4}" srcId="{CC984628-739D-430B-83D7-5F4880AC4FB1}" destId="{2D5EEBE2-B095-44F9-A9B8-FAC5A280786E}" srcOrd="2" destOrd="0" parTransId="{6F876A6C-73CA-4678-A023-F262D0D0A699}" sibTransId="{DB0064A8-B649-4A4A-AC62-4E3EB62C061D}"/>
    <dgm:cxn modelId="{E1F08242-E700-47B2-9793-C635851FD9E8}" type="presOf" srcId="{16F7F938-B5C4-45FD-8987-3268160CBE96}" destId="{54EF59E1-3CEF-4BAF-92CF-3C137295FCF9}" srcOrd="1" destOrd="0" presId="urn:microsoft.com/office/officeart/2009/3/layout/BlockDescendingList"/>
    <dgm:cxn modelId="{E57DCFD9-B2F1-4131-8605-33491547A15A}" type="presParOf" srcId="{B6DE207B-AF6F-44B8-AE55-720FCC7ABE6C}" destId="{E6B227A4-04AF-460D-85D0-8C90956B833F}" srcOrd="0" destOrd="0" presId="urn:microsoft.com/office/officeart/2009/3/layout/BlockDescendingList"/>
    <dgm:cxn modelId="{E8671510-01F3-406A-BA2E-9F2B2EECBB64}" type="presParOf" srcId="{B6DE207B-AF6F-44B8-AE55-720FCC7ABE6C}" destId="{11C54A23-2514-4360-ACB2-0E6A1B5A2157}" srcOrd="1" destOrd="0" presId="urn:microsoft.com/office/officeart/2009/3/layout/BlockDescendingList"/>
    <dgm:cxn modelId="{257C4E05-CF64-408E-BF17-8830D323FDA5}" type="presParOf" srcId="{B6DE207B-AF6F-44B8-AE55-720FCC7ABE6C}" destId="{ED4450AC-C0C3-43E2-96A1-D06B04FEC751}" srcOrd="2" destOrd="0" presId="urn:microsoft.com/office/officeart/2009/3/layout/BlockDescendingList"/>
    <dgm:cxn modelId="{7A8962E7-A5B5-4153-BE67-D7A0780232E8}" type="presParOf" srcId="{ED4450AC-C0C3-43E2-96A1-D06B04FEC751}" destId="{921FD5C4-34CC-48FD-859A-2321A3BA17D7}" srcOrd="0" destOrd="0" presId="urn:microsoft.com/office/officeart/2009/3/layout/BlockDescendingList"/>
    <dgm:cxn modelId="{BFA1DE50-4F54-4194-900C-1F4C007EC642}" type="presParOf" srcId="{B6DE207B-AF6F-44B8-AE55-720FCC7ABE6C}" destId="{B52AA7F5-5308-46BE-AA64-C8B395A6A6FE}" srcOrd="3" destOrd="0" presId="urn:microsoft.com/office/officeart/2009/3/layout/BlockDescendingList"/>
    <dgm:cxn modelId="{81BC078F-F409-47CE-81E6-13E620723850}" type="presParOf" srcId="{B6DE207B-AF6F-44B8-AE55-720FCC7ABE6C}" destId="{3E2F308D-87DC-4B2D-B61D-DAF5752413CF}" srcOrd="4" destOrd="0" presId="urn:microsoft.com/office/officeart/2009/3/layout/BlockDescendingList"/>
    <dgm:cxn modelId="{80772156-B38A-4362-9B1A-AAC69E848C84}" type="presParOf" srcId="{B6DE207B-AF6F-44B8-AE55-720FCC7ABE6C}" destId="{3CAFF838-85E4-4082-8401-53375206D696}" srcOrd="5" destOrd="0" presId="urn:microsoft.com/office/officeart/2009/3/layout/BlockDescendingList"/>
    <dgm:cxn modelId="{91BFA29F-06F4-4A69-A649-C577FE4A2D87}" type="presParOf" srcId="{3CAFF838-85E4-4082-8401-53375206D696}" destId="{54EF59E1-3CEF-4BAF-92CF-3C137295FCF9}" srcOrd="0" destOrd="0" presId="urn:microsoft.com/office/officeart/2009/3/layout/BlockDescendingList"/>
    <dgm:cxn modelId="{C2B5481D-9857-416A-9BE8-7A4396EE4C4C}" type="presParOf" srcId="{B6DE207B-AF6F-44B8-AE55-720FCC7ABE6C}" destId="{1C8CBA58-A2A3-4DB5-BB8C-1B7BA0E9C867}" srcOrd="6" destOrd="0" presId="urn:microsoft.com/office/officeart/2009/3/layout/BlockDescendingList"/>
    <dgm:cxn modelId="{7CD07512-F797-4A4C-85EB-75E97FD06CA2}" type="presParOf" srcId="{B6DE207B-AF6F-44B8-AE55-720FCC7ABE6C}" destId="{9E308C52-BFE8-4262-9799-D2A302D8FCD7}" srcOrd="7" destOrd="0" presId="urn:microsoft.com/office/officeart/2009/3/layout/BlockDescendingList"/>
    <dgm:cxn modelId="{55D957B7-4272-422D-AFD6-B61A86292FCD}" type="presParOf" srcId="{B6DE207B-AF6F-44B8-AE55-720FCC7ABE6C}" destId="{09528004-5B47-4DAF-B636-F2A310EE492D}" srcOrd="8" destOrd="0" presId="urn:microsoft.com/office/officeart/2009/3/layout/BlockDescendingList"/>
    <dgm:cxn modelId="{61688CE9-890E-4A54-BF00-636DF051C6D2}" type="presParOf" srcId="{09528004-5B47-4DAF-B636-F2A310EE492D}" destId="{1E1FEF71-CBE4-4326-9248-4220ED8CC48E}" srcOrd="0" destOrd="0" presId="urn:microsoft.com/office/officeart/2009/3/layout/BlockDescending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58B79646-3D4E-43A6-9112-10D571078BB2}" type="doc">
      <dgm:prSet loTypeId="urn:microsoft.com/office/officeart/2008/layout/PictureStrips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pPr rtl="1"/>
          <a:endParaRPr lang="he-IL"/>
        </a:p>
      </dgm:t>
    </dgm:pt>
    <dgm:pt modelId="{A7445336-5838-41AA-A691-1F68FB71F5E1}">
      <dgm:prSet phldrT="[טקסט]"/>
      <dgm:spPr/>
      <dgm:t>
        <a:bodyPr/>
        <a:lstStyle/>
        <a:p>
          <a:pPr rtl="1"/>
          <a:r>
            <a:rPr lang="he-IL" dirty="0" smtClean="0">
              <a:latin typeface="David" panose="020E0502060401010101" pitchFamily="34" charset="-79"/>
              <a:cs typeface="David" panose="020E0502060401010101" pitchFamily="34" charset="-79"/>
            </a:rPr>
            <a:t>כתובת המחלקה</a:t>
          </a:r>
        </a:p>
        <a:p>
          <a:pPr rtl="1"/>
          <a:r>
            <a:rPr lang="he-IL" dirty="0" smtClean="0">
              <a:latin typeface="David" panose="020E0502060401010101" pitchFamily="34" charset="-79"/>
              <a:cs typeface="David" panose="020E0502060401010101" pitchFamily="34" charset="-79"/>
            </a:rPr>
            <a:t>בניין המועצה- קומת כניסה</a:t>
          </a:r>
        </a:p>
        <a:p>
          <a:pPr rtl="1"/>
          <a:r>
            <a:rPr lang="he-IL" dirty="0" smtClean="0">
              <a:latin typeface="David" panose="020E0502060401010101" pitchFamily="34" charset="-79"/>
              <a:cs typeface="David" panose="020E0502060401010101" pitchFamily="34" charset="-79"/>
            </a:rPr>
            <a:t>יישוב סאלם</a:t>
          </a:r>
          <a:endParaRPr lang="he-IL" dirty="0">
            <a:latin typeface="David" panose="020E0502060401010101" pitchFamily="34" charset="-79"/>
            <a:cs typeface="David" panose="020E0502060401010101" pitchFamily="34" charset="-79"/>
          </a:endParaRPr>
        </a:p>
      </dgm:t>
    </dgm:pt>
    <dgm:pt modelId="{F2940F50-9555-45D8-98E3-C147AB8C89BE}" type="parTrans" cxnId="{2007954F-C287-4D8C-A995-92DE3355BF55}">
      <dgm:prSet/>
      <dgm:spPr/>
      <dgm:t>
        <a:bodyPr/>
        <a:lstStyle/>
        <a:p>
          <a:pPr rtl="1"/>
          <a:endParaRPr lang="he-IL">
            <a:latin typeface="David" panose="020E0502060401010101" pitchFamily="34" charset="-79"/>
            <a:cs typeface="David" panose="020E0502060401010101" pitchFamily="34" charset="-79"/>
          </a:endParaRPr>
        </a:p>
      </dgm:t>
    </dgm:pt>
    <dgm:pt modelId="{960405C6-1727-4ACB-A3E0-BD2E551B60F6}" type="sibTrans" cxnId="{2007954F-C287-4D8C-A995-92DE3355BF55}">
      <dgm:prSet/>
      <dgm:spPr/>
      <dgm:t>
        <a:bodyPr/>
        <a:lstStyle/>
        <a:p>
          <a:pPr rtl="1"/>
          <a:endParaRPr lang="he-IL">
            <a:latin typeface="David" panose="020E0502060401010101" pitchFamily="34" charset="-79"/>
            <a:cs typeface="David" panose="020E0502060401010101" pitchFamily="34" charset="-79"/>
          </a:endParaRPr>
        </a:p>
      </dgm:t>
    </dgm:pt>
    <dgm:pt modelId="{D3F9AA14-060C-4FB2-84FD-BE7A92AA6932}">
      <dgm:prSet phldrT="[טקסט]"/>
      <dgm:spPr/>
      <dgm:t>
        <a:bodyPr/>
        <a:lstStyle/>
        <a:p>
          <a:pPr rtl="1"/>
          <a:r>
            <a:rPr lang="he-IL" dirty="0" smtClean="0">
              <a:latin typeface="David" panose="020E0502060401010101" pitchFamily="34" charset="-79"/>
              <a:cs typeface="David" panose="020E0502060401010101" pitchFamily="34" charset="-79"/>
            </a:rPr>
            <a:t>פקס- 04-6409030</a:t>
          </a:r>
        </a:p>
        <a:p>
          <a:pPr rtl="1"/>
          <a:r>
            <a:rPr lang="en-US" dirty="0" smtClean="0">
              <a:latin typeface="David" panose="020E0502060401010101" pitchFamily="34" charset="-79"/>
              <a:cs typeface="David" panose="020E0502060401010101" pitchFamily="34" charset="-79"/>
            </a:rPr>
            <a:t>E-mail- malyiron.reevaha@gmail.com</a:t>
          </a:r>
          <a:endParaRPr lang="he-IL" dirty="0">
            <a:latin typeface="David" panose="020E0502060401010101" pitchFamily="34" charset="-79"/>
            <a:cs typeface="David" panose="020E0502060401010101" pitchFamily="34" charset="-79"/>
          </a:endParaRPr>
        </a:p>
      </dgm:t>
    </dgm:pt>
    <dgm:pt modelId="{3C8680EC-2710-4A6B-8958-2A61FF15740F}" type="parTrans" cxnId="{EE52A414-115B-4A2B-A194-AC7484BEF69F}">
      <dgm:prSet/>
      <dgm:spPr/>
      <dgm:t>
        <a:bodyPr/>
        <a:lstStyle/>
        <a:p>
          <a:pPr rtl="1"/>
          <a:endParaRPr lang="he-IL">
            <a:latin typeface="David" panose="020E0502060401010101" pitchFamily="34" charset="-79"/>
            <a:cs typeface="David" panose="020E0502060401010101" pitchFamily="34" charset="-79"/>
          </a:endParaRPr>
        </a:p>
      </dgm:t>
    </dgm:pt>
    <dgm:pt modelId="{18A26E32-13B1-45DC-8835-50388E1C3173}" type="sibTrans" cxnId="{EE52A414-115B-4A2B-A194-AC7484BEF69F}">
      <dgm:prSet/>
      <dgm:spPr/>
      <dgm:t>
        <a:bodyPr/>
        <a:lstStyle/>
        <a:p>
          <a:pPr rtl="1"/>
          <a:endParaRPr lang="he-IL">
            <a:latin typeface="David" panose="020E0502060401010101" pitchFamily="34" charset="-79"/>
            <a:cs typeface="David" panose="020E0502060401010101" pitchFamily="34" charset="-79"/>
          </a:endParaRPr>
        </a:p>
      </dgm:t>
    </dgm:pt>
    <dgm:pt modelId="{D9257FE3-283D-4141-A159-C4D13E6FEE98}">
      <dgm:prSet/>
      <dgm:spPr/>
      <dgm:t>
        <a:bodyPr/>
        <a:lstStyle/>
        <a:p>
          <a:pPr rtl="1"/>
          <a:r>
            <a:rPr lang="he-IL" dirty="0" smtClean="0">
              <a:latin typeface="David" panose="020E0502060401010101" pitchFamily="34" charset="-79"/>
              <a:cs typeface="David" panose="020E0502060401010101" pitchFamily="34" charset="-79"/>
            </a:rPr>
            <a:t>טל- 04-6409001</a:t>
          </a:r>
          <a:endParaRPr lang="en-US" dirty="0" smtClean="0">
            <a:latin typeface="David" panose="020E0502060401010101" pitchFamily="34" charset="-79"/>
            <a:cs typeface="David" panose="020E0502060401010101" pitchFamily="34" charset="-79"/>
          </a:endParaRPr>
        </a:p>
        <a:p>
          <a:pPr rtl="1"/>
          <a:r>
            <a:rPr lang="he-IL" dirty="0" smtClean="0">
              <a:latin typeface="David" panose="020E0502060401010101" pitchFamily="34" charset="-79"/>
              <a:cs typeface="David" panose="020E0502060401010101" pitchFamily="34" charset="-79"/>
            </a:rPr>
            <a:t>נייד( </a:t>
          </a:r>
          <a:r>
            <a:rPr lang="he-IL" dirty="0" err="1" smtClean="0">
              <a:latin typeface="David" panose="020E0502060401010101" pitchFamily="34" charset="-79"/>
              <a:cs typeface="David" panose="020E0502060401010101" pitchFamily="34" charset="-79"/>
            </a:rPr>
            <a:t>וואטסאפ</a:t>
          </a:r>
          <a:r>
            <a:rPr lang="he-IL" dirty="0" smtClean="0">
              <a:latin typeface="David" panose="020E0502060401010101" pitchFamily="34" charset="-79"/>
              <a:cs typeface="David" panose="020E0502060401010101" pitchFamily="34" charset="-79"/>
            </a:rPr>
            <a:t>)</a:t>
          </a:r>
        </a:p>
        <a:p>
          <a:pPr rtl="1"/>
          <a:r>
            <a:rPr lang="he-IL" dirty="0" smtClean="0">
              <a:latin typeface="David" panose="020E0502060401010101" pitchFamily="34" charset="-79"/>
              <a:cs typeface="David" panose="020E0502060401010101" pitchFamily="34" charset="-79"/>
            </a:rPr>
            <a:t> 052-6008551</a:t>
          </a:r>
          <a:endParaRPr lang="he-IL" dirty="0">
            <a:latin typeface="David" panose="020E0502060401010101" pitchFamily="34" charset="-79"/>
            <a:cs typeface="David" panose="020E0502060401010101" pitchFamily="34" charset="-79"/>
          </a:endParaRPr>
        </a:p>
      </dgm:t>
    </dgm:pt>
    <dgm:pt modelId="{5B2222B4-A8C2-4BEA-9C76-4647F30DFDC6}" type="parTrans" cxnId="{8B6C4437-5BC9-42E0-904E-64B67FEB6D96}">
      <dgm:prSet/>
      <dgm:spPr/>
      <dgm:t>
        <a:bodyPr/>
        <a:lstStyle/>
        <a:p>
          <a:pPr rtl="1"/>
          <a:endParaRPr lang="he-IL">
            <a:latin typeface="David" panose="020E0502060401010101" pitchFamily="34" charset="-79"/>
            <a:cs typeface="David" panose="020E0502060401010101" pitchFamily="34" charset="-79"/>
          </a:endParaRPr>
        </a:p>
      </dgm:t>
    </dgm:pt>
    <dgm:pt modelId="{357F3D9B-3AD4-48BE-9B6E-7839BDC7FEE9}" type="sibTrans" cxnId="{8B6C4437-5BC9-42E0-904E-64B67FEB6D96}">
      <dgm:prSet/>
      <dgm:spPr/>
      <dgm:t>
        <a:bodyPr/>
        <a:lstStyle/>
        <a:p>
          <a:pPr rtl="1"/>
          <a:endParaRPr lang="he-IL">
            <a:latin typeface="David" panose="020E0502060401010101" pitchFamily="34" charset="-79"/>
            <a:cs typeface="David" panose="020E0502060401010101" pitchFamily="34" charset="-79"/>
          </a:endParaRPr>
        </a:p>
      </dgm:t>
    </dgm:pt>
    <dgm:pt modelId="{2C8B522E-7929-46D2-A985-5F78AA67BB67}" type="pres">
      <dgm:prSet presAssocID="{58B79646-3D4E-43A6-9112-10D571078BB2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pPr rtl="1"/>
          <a:endParaRPr lang="he-IL"/>
        </a:p>
      </dgm:t>
    </dgm:pt>
    <dgm:pt modelId="{EE494EB1-8F78-412A-8995-E3247A601604}" type="pres">
      <dgm:prSet presAssocID="{A7445336-5838-41AA-A691-1F68FB71F5E1}" presName="composite" presStyleCnt="0"/>
      <dgm:spPr/>
    </dgm:pt>
    <dgm:pt modelId="{350A1A69-7DB2-4A16-971F-4575934F4946}" type="pres">
      <dgm:prSet presAssocID="{A7445336-5838-41AA-A691-1F68FB71F5E1}" presName="rect1" presStyleLbl="trAlignAcc1" presStyleIdx="0" presStyleCnt="3">
        <dgm:presLayoutVars>
          <dgm:bulletEnabled val="1"/>
        </dgm:presLayoutVars>
      </dgm:prSet>
      <dgm:spPr/>
      <dgm:t>
        <a:bodyPr/>
        <a:lstStyle/>
        <a:p>
          <a:pPr rtl="1"/>
          <a:endParaRPr lang="he-IL"/>
        </a:p>
      </dgm:t>
    </dgm:pt>
    <dgm:pt modelId="{72DC59A7-E725-46F2-B4D1-292616867859}" type="pres">
      <dgm:prSet presAssocID="{A7445336-5838-41AA-A691-1F68FB71F5E1}" presName="rect2" presStyleLbl="fgImgPlace1" presStyleIdx="0" presStyleCnt="3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pPr rtl="1"/>
          <a:endParaRPr lang="he-IL"/>
        </a:p>
      </dgm:t>
    </dgm:pt>
    <dgm:pt modelId="{DE0EE816-A242-4AE8-8E9D-1AECCB743C1E}" type="pres">
      <dgm:prSet presAssocID="{960405C6-1727-4ACB-A3E0-BD2E551B60F6}" presName="sibTrans" presStyleCnt="0"/>
      <dgm:spPr/>
    </dgm:pt>
    <dgm:pt modelId="{0CB06EAC-5049-408D-9C75-4FBD7852FD5D}" type="pres">
      <dgm:prSet presAssocID="{D9257FE3-283D-4141-A159-C4D13E6FEE98}" presName="composite" presStyleCnt="0"/>
      <dgm:spPr/>
    </dgm:pt>
    <dgm:pt modelId="{9EE45B51-6AA7-4D3B-883D-CEB2474EE089}" type="pres">
      <dgm:prSet presAssocID="{D9257FE3-283D-4141-A159-C4D13E6FEE98}" presName="rect1" presStyleLbl="trAlignAcc1" presStyleIdx="1" presStyleCnt="3">
        <dgm:presLayoutVars>
          <dgm:bulletEnabled val="1"/>
        </dgm:presLayoutVars>
      </dgm:prSet>
      <dgm:spPr/>
      <dgm:t>
        <a:bodyPr/>
        <a:lstStyle/>
        <a:p>
          <a:pPr rtl="1"/>
          <a:endParaRPr lang="he-IL"/>
        </a:p>
      </dgm:t>
    </dgm:pt>
    <dgm:pt modelId="{58293A78-1D1B-41E6-9520-72FA1FD3FD79}" type="pres">
      <dgm:prSet presAssocID="{D9257FE3-283D-4141-A159-C4D13E6FEE98}" presName="rect2" presStyleLbl="fgImgPlace1" presStyleIdx="1" presStyleCnt="3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</dgm:pt>
    <dgm:pt modelId="{BD4F7967-5B58-44ED-872B-30CF2DE70DA8}" type="pres">
      <dgm:prSet presAssocID="{357F3D9B-3AD4-48BE-9B6E-7839BDC7FEE9}" presName="sibTrans" presStyleCnt="0"/>
      <dgm:spPr/>
    </dgm:pt>
    <dgm:pt modelId="{5EA311F5-2C60-4F20-BCEE-80D2359D1A0A}" type="pres">
      <dgm:prSet presAssocID="{D3F9AA14-060C-4FB2-84FD-BE7A92AA6932}" presName="composite" presStyleCnt="0"/>
      <dgm:spPr/>
    </dgm:pt>
    <dgm:pt modelId="{D937867B-8494-40F7-9004-D2A947C74F21}" type="pres">
      <dgm:prSet presAssocID="{D3F9AA14-060C-4FB2-84FD-BE7A92AA6932}" presName="rect1" presStyleLbl="trAlignAcc1" presStyleIdx="2" presStyleCnt="3" custLinFactNeighborX="-149" custLinFactNeighborY="-5391">
        <dgm:presLayoutVars>
          <dgm:bulletEnabled val="1"/>
        </dgm:presLayoutVars>
      </dgm:prSet>
      <dgm:spPr/>
      <dgm:t>
        <a:bodyPr/>
        <a:lstStyle/>
        <a:p>
          <a:pPr rtl="1"/>
          <a:endParaRPr lang="he-IL"/>
        </a:p>
      </dgm:t>
    </dgm:pt>
    <dgm:pt modelId="{78E266E2-F2E1-4132-AD58-5841C348154C}" type="pres">
      <dgm:prSet presAssocID="{D3F9AA14-060C-4FB2-84FD-BE7A92AA6932}" presName="rect2" presStyleLbl="fgImgPlace1" presStyleIdx="2" presStyleCnt="3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</dgm:pt>
  </dgm:ptLst>
  <dgm:cxnLst>
    <dgm:cxn modelId="{EE52A414-115B-4A2B-A194-AC7484BEF69F}" srcId="{58B79646-3D4E-43A6-9112-10D571078BB2}" destId="{D3F9AA14-060C-4FB2-84FD-BE7A92AA6932}" srcOrd="2" destOrd="0" parTransId="{3C8680EC-2710-4A6B-8958-2A61FF15740F}" sibTransId="{18A26E32-13B1-45DC-8835-50388E1C3173}"/>
    <dgm:cxn modelId="{7D09B20D-D668-45CB-97F3-B382A43ECAB9}" type="presOf" srcId="{D3F9AA14-060C-4FB2-84FD-BE7A92AA6932}" destId="{D937867B-8494-40F7-9004-D2A947C74F21}" srcOrd="0" destOrd="0" presId="urn:microsoft.com/office/officeart/2008/layout/PictureStrips"/>
    <dgm:cxn modelId="{A08DEAC0-0271-431A-B2F5-D0EA4096390D}" type="presOf" srcId="{A7445336-5838-41AA-A691-1F68FB71F5E1}" destId="{350A1A69-7DB2-4A16-971F-4575934F4946}" srcOrd="0" destOrd="0" presId="urn:microsoft.com/office/officeart/2008/layout/PictureStrips"/>
    <dgm:cxn modelId="{8B6C4437-5BC9-42E0-904E-64B67FEB6D96}" srcId="{58B79646-3D4E-43A6-9112-10D571078BB2}" destId="{D9257FE3-283D-4141-A159-C4D13E6FEE98}" srcOrd="1" destOrd="0" parTransId="{5B2222B4-A8C2-4BEA-9C76-4647F30DFDC6}" sibTransId="{357F3D9B-3AD4-48BE-9B6E-7839BDC7FEE9}"/>
    <dgm:cxn modelId="{2007954F-C287-4D8C-A995-92DE3355BF55}" srcId="{58B79646-3D4E-43A6-9112-10D571078BB2}" destId="{A7445336-5838-41AA-A691-1F68FB71F5E1}" srcOrd="0" destOrd="0" parTransId="{F2940F50-9555-45D8-98E3-C147AB8C89BE}" sibTransId="{960405C6-1727-4ACB-A3E0-BD2E551B60F6}"/>
    <dgm:cxn modelId="{D41A8B93-F057-41D6-B0A7-E04DA60DEEF4}" type="presOf" srcId="{D9257FE3-283D-4141-A159-C4D13E6FEE98}" destId="{9EE45B51-6AA7-4D3B-883D-CEB2474EE089}" srcOrd="0" destOrd="0" presId="urn:microsoft.com/office/officeart/2008/layout/PictureStrips"/>
    <dgm:cxn modelId="{7A55547D-FB4C-4F39-948E-75F3620E9A56}" type="presOf" srcId="{58B79646-3D4E-43A6-9112-10D571078BB2}" destId="{2C8B522E-7929-46D2-A985-5F78AA67BB67}" srcOrd="0" destOrd="0" presId="urn:microsoft.com/office/officeart/2008/layout/PictureStrips"/>
    <dgm:cxn modelId="{35D5FB49-FD1E-4702-A31D-20FFF06CA9D3}" type="presParOf" srcId="{2C8B522E-7929-46D2-A985-5F78AA67BB67}" destId="{EE494EB1-8F78-412A-8995-E3247A601604}" srcOrd="0" destOrd="0" presId="urn:microsoft.com/office/officeart/2008/layout/PictureStrips"/>
    <dgm:cxn modelId="{133BE520-FA1D-422E-B9B4-60E81E40905B}" type="presParOf" srcId="{EE494EB1-8F78-412A-8995-E3247A601604}" destId="{350A1A69-7DB2-4A16-971F-4575934F4946}" srcOrd="0" destOrd="0" presId="urn:microsoft.com/office/officeart/2008/layout/PictureStrips"/>
    <dgm:cxn modelId="{DD73DF58-F66F-4FE1-B5F1-4844055C8161}" type="presParOf" srcId="{EE494EB1-8F78-412A-8995-E3247A601604}" destId="{72DC59A7-E725-46F2-B4D1-292616867859}" srcOrd="1" destOrd="0" presId="urn:microsoft.com/office/officeart/2008/layout/PictureStrips"/>
    <dgm:cxn modelId="{3BF4908F-85DA-4999-8316-076570FE52B7}" type="presParOf" srcId="{2C8B522E-7929-46D2-A985-5F78AA67BB67}" destId="{DE0EE816-A242-4AE8-8E9D-1AECCB743C1E}" srcOrd="1" destOrd="0" presId="urn:microsoft.com/office/officeart/2008/layout/PictureStrips"/>
    <dgm:cxn modelId="{A6B18A63-31E0-4416-8078-4692E0218FC5}" type="presParOf" srcId="{2C8B522E-7929-46D2-A985-5F78AA67BB67}" destId="{0CB06EAC-5049-408D-9C75-4FBD7852FD5D}" srcOrd="2" destOrd="0" presId="urn:microsoft.com/office/officeart/2008/layout/PictureStrips"/>
    <dgm:cxn modelId="{53332B7C-03C1-4B5C-9AD0-85983BA917DC}" type="presParOf" srcId="{0CB06EAC-5049-408D-9C75-4FBD7852FD5D}" destId="{9EE45B51-6AA7-4D3B-883D-CEB2474EE089}" srcOrd="0" destOrd="0" presId="urn:microsoft.com/office/officeart/2008/layout/PictureStrips"/>
    <dgm:cxn modelId="{168C0AF7-C8B1-4D70-AA81-5C2D70998D05}" type="presParOf" srcId="{0CB06EAC-5049-408D-9C75-4FBD7852FD5D}" destId="{58293A78-1D1B-41E6-9520-72FA1FD3FD79}" srcOrd="1" destOrd="0" presId="urn:microsoft.com/office/officeart/2008/layout/PictureStrips"/>
    <dgm:cxn modelId="{28E0F815-B311-4FB3-AE73-982052F2D460}" type="presParOf" srcId="{2C8B522E-7929-46D2-A985-5F78AA67BB67}" destId="{BD4F7967-5B58-44ED-872B-30CF2DE70DA8}" srcOrd="3" destOrd="0" presId="urn:microsoft.com/office/officeart/2008/layout/PictureStrips"/>
    <dgm:cxn modelId="{7C8468D5-C00F-4A55-A222-CE416BD433EC}" type="presParOf" srcId="{2C8B522E-7929-46D2-A985-5F78AA67BB67}" destId="{5EA311F5-2C60-4F20-BCEE-80D2359D1A0A}" srcOrd="4" destOrd="0" presId="urn:microsoft.com/office/officeart/2008/layout/PictureStrips"/>
    <dgm:cxn modelId="{CFED2F88-4036-4128-BFB2-D4538FF24D3F}" type="presParOf" srcId="{5EA311F5-2C60-4F20-BCEE-80D2359D1A0A}" destId="{D937867B-8494-40F7-9004-D2A947C74F21}" srcOrd="0" destOrd="0" presId="urn:microsoft.com/office/officeart/2008/layout/PictureStrips"/>
    <dgm:cxn modelId="{C06006AC-B2A1-4BEC-AA91-993CF9E0C175}" type="presParOf" srcId="{5EA311F5-2C60-4F20-BCEE-80D2359D1A0A}" destId="{78E266E2-F2E1-4132-AD58-5841C348154C}" srcOrd="1" destOrd="0" presId="urn:microsoft.com/office/officeart/2008/layout/PictureStrip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83A97E5F-FD01-4F32-8E16-78F8ED2B3F08}" type="doc">
      <dgm:prSet loTypeId="urn:microsoft.com/office/officeart/2005/8/layout/chevron2" loCatId="list" qsTypeId="urn:microsoft.com/office/officeart/2005/8/quickstyle/3d1" qsCatId="3D" csTypeId="urn:microsoft.com/office/officeart/2005/8/colors/colorful1" csCatId="colorful" phldr="1"/>
      <dgm:spPr/>
      <dgm:t>
        <a:bodyPr/>
        <a:lstStyle/>
        <a:p>
          <a:pPr rtl="1"/>
          <a:endParaRPr lang="he-IL"/>
        </a:p>
      </dgm:t>
    </dgm:pt>
    <dgm:pt modelId="{B919221C-343E-48C6-8D0A-EA798434CAED}">
      <dgm:prSet phldrT="[טקסט]"/>
      <dgm:spPr/>
      <dgm:t>
        <a:bodyPr/>
        <a:lstStyle/>
        <a:p>
          <a:pPr rtl="1"/>
          <a:r>
            <a:rPr lang="he-IL" dirty="0" smtClean="0">
              <a:latin typeface="David" panose="020E0502060401010101" pitchFamily="34" charset="-79"/>
              <a:cs typeface="David" panose="020E0502060401010101" pitchFamily="34" charset="-79"/>
            </a:rPr>
            <a:t>מטרה</a:t>
          </a:r>
          <a:endParaRPr lang="he-IL" dirty="0">
            <a:latin typeface="David" panose="020E0502060401010101" pitchFamily="34" charset="-79"/>
            <a:cs typeface="David" panose="020E0502060401010101" pitchFamily="34" charset="-79"/>
          </a:endParaRPr>
        </a:p>
      </dgm:t>
    </dgm:pt>
    <dgm:pt modelId="{EF4A0E34-2F18-43DD-815A-EE0CC09C81B8}" type="parTrans" cxnId="{6A58479C-712E-410A-B140-D631FCD52DED}">
      <dgm:prSet/>
      <dgm:spPr/>
      <dgm:t>
        <a:bodyPr/>
        <a:lstStyle/>
        <a:p>
          <a:pPr rtl="1"/>
          <a:endParaRPr lang="he-IL">
            <a:latin typeface="David" panose="020E0502060401010101" pitchFamily="34" charset="-79"/>
            <a:cs typeface="David" panose="020E0502060401010101" pitchFamily="34" charset="-79"/>
          </a:endParaRPr>
        </a:p>
      </dgm:t>
    </dgm:pt>
    <dgm:pt modelId="{6D68736B-037B-446B-9D1D-547D6A276F00}" type="sibTrans" cxnId="{6A58479C-712E-410A-B140-D631FCD52DED}">
      <dgm:prSet/>
      <dgm:spPr/>
      <dgm:t>
        <a:bodyPr/>
        <a:lstStyle/>
        <a:p>
          <a:pPr rtl="1"/>
          <a:endParaRPr lang="he-IL">
            <a:latin typeface="David" panose="020E0502060401010101" pitchFamily="34" charset="-79"/>
            <a:cs typeface="David" panose="020E0502060401010101" pitchFamily="34" charset="-79"/>
          </a:endParaRPr>
        </a:p>
      </dgm:t>
    </dgm:pt>
    <dgm:pt modelId="{1D6A3900-76B4-40A7-9E71-18F9ED98347E}">
      <dgm:prSet phldrT="[טקסט]" custT="1"/>
      <dgm:spPr/>
      <dgm:t>
        <a:bodyPr/>
        <a:lstStyle/>
        <a:p>
          <a:pPr rtl="1"/>
          <a:r>
            <a:rPr lang="he-IL" sz="2400" dirty="0" smtClean="0">
              <a:latin typeface="David" panose="020E0502060401010101" pitchFamily="34" charset="-79"/>
              <a:cs typeface="David" panose="020E0502060401010101" pitchFamily="34" charset="-79"/>
            </a:rPr>
            <a:t>להשיג מטרות ויעדים בטיפול באוכלוסייה ע"פ מדיניות המשרד כמוגדר בפרסומים רשמיים – חוקים ותקנות, </a:t>
          </a:r>
          <a:r>
            <a:rPr lang="he-IL" sz="2400" dirty="0" err="1" smtClean="0">
              <a:latin typeface="David" panose="020E0502060401010101" pitchFamily="34" charset="-79"/>
              <a:cs typeface="David" panose="020E0502060401010101" pitchFamily="34" charset="-79"/>
            </a:rPr>
            <a:t>תע"ס</a:t>
          </a:r>
          <a:r>
            <a:rPr lang="he-IL" sz="2400" dirty="0" smtClean="0">
              <a:latin typeface="David" panose="020E0502060401010101" pitchFamily="34" charset="-79"/>
              <a:cs typeface="David" panose="020E0502060401010101" pitchFamily="34" charset="-79"/>
            </a:rPr>
            <a:t>.</a:t>
          </a:r>
          <a:endParaRPr lang="he-IL" sz="2400" dirty="0">
            <a:latin typeface="David" panose="020E0502060401010101" pitchFamily="34" charset="-79"/>
            <a:cs typeface="David" panose="020E0502060401010101" pitchFamily="34" charset="-79"/>
          </a:endParaRPr>
        </a:p>
      </dgm:t>
    </dgm:pt>
    <dgm:pt modelId="{DFAD2E9D-A238-47EC-9FB8-197031010380}" type="parTrans" cxnId="{F3E5C881-7FE7-4B55-BC2E-824A635B5CD5}">
      <dgm:prSet/>
      <dgm:spPr/>
      <dgm:t>
        <a:bodyPr/>
        <a:lstStyle/>
        <a:p>
          <a:pPr rtl="1"/>
          <a:endParaRPr lang="he-IL">
            <a:latin typeface="David" panose="020E0502060401010101" pitchFamily="34" charset="-79"/>
            <a:cs typeface="David" panose="020E0502060401010101" pitchFamily="34" charset="-79"/>
          </a:endParaRPr>
        </a:p>
      </dgm:t>
    </dgm:pt>
    <dgm:pt modelId="{379BCEA6-88CE-461F-93E3-6DF3448877E9}" type="sibTrans" cxnId="{F3E5C881-7FE7-4B55-BC2E-824A635B5CD5}">
      <dgm:prSet/>
      <dgm:spPr/>
      <dgm:t>
        <a:bodyPr/>
        <a:lstStyle/>
        <a:p>
          <a:pPr rtl="1"/>
          <a:endParaRPr lang="he-IL">
            <a:latin typeface="David" panose="020E0502060401010101" pitchFamily="34" charset="-79"/>
            <a:cs typeface="David" panose="020E0502060401010101" pitchFamily="34" charset="-79"/>
          </a:endParaRPr>
        </a:p>
      </dgm:t>
    </dgm:pt>
    <dgm:pt modelId="{D6A712AB-E59A-4F9B-B43E-FF208E1E6B3A}">
      <dgm:prSet phldrT="[טקסט]" custT="1"/>
      <dgm:spPr/>
      <dgm:t>
        <a:bodyPr/>
        <a:lstStyle/>
        <a:p>
          <a:pPr rtl="1"/>
          <a:r>
            <a:rPr lang="he-IL" sz="2000" dirty="0" smtClean="0">
              <a:latin typeface="David" panose="020E0502060401010101" pitchFamily="34" charset="-79"/>
              <a:cs typeface="David" panose="020E0502060401010101" pitchFamily="34" charset="-79"/>
            </a:rPr>
            <a:t>קביעת סדרי עדיפויות, </a:t>
          </a:r>
          <a:endParaRPr lang="he-IL" sz="2000" dirty="0">
            <a:latin typeface="David" panose="020E0502060401010101" pitchFamily="34" charset="-79"/>
            <a:cs typeface="David" panose="020E0502060401010101" pitchFamily="34" charset="-79"/>
          </a:endParaRPr>
        </a:p>
      </dgm:t>
    </dgm:pt>
    <dgm:pt modelId="{88AFCFC6-D2C9-425F-A552-5D09F48ACE95}" type="parTrans" cxnId="{18C9752E-C871-4C91-B656-495212CBC606}">
      <dgm:prSet/>
      <dgm:spPr/>
      <dgm:t>
        <a:bodyPr/>
        <a:lstStyle/>
        <a:p>
          <a:pPr rtl="1"/>
          <a:endParaRPr lang="he-IL">
            <a:latin typeface="David" panose="020E0502060401010101" pitchFamily="34" charset="-79"/>
            <a:cs typeface="David" panose="020E0502060401010101" pitchFamily="34" charset="-79"/>
          </a:endParaRPr>
        </a:p>
      </dgm:t>
    </dgm:pt>
    <dgm:pt modelId="{FF3E1877-E905-4AAB-BFCA-21825DD1D9A2}" type="sibTrans" cxnId="{18C9752E-C871-4C91-B656-495212CBC606}">
      <dgm:prSet/>
      <dgm:spPr/>
      <dgm:t>
        <a:bodyPr/>
        <a:lstStyle/>
        <a:p>
          <a:pPr rtl="1"/>
          <a:endParaRPr lang="he-IL">
            <a:latin typeface="David" panose="020E0502060401010101" pitchFamily="34" charset="-79"/>
            <a:cs typeface="David" panose="020E0502060401010101" pitchFamily="34" charset="-79"/>
          </a:endParaRPr>
        </a:p>
      </dgm:t>
    </dgm:pt>
    <dgm:pt modelId="{B9CADC59-BCC0-4949-BDC6-7F2438CC589A}">
      <dgm:prSet phldrT="[טקסט]"/>
      <dgm:spPr/>
      <dgm:t>
        <a:bodyPr/>
        <a:lstStyle/>
        <a:p>
          <a:pPr rtl="1"/>
          <a:r>
            <a:rPr lang="he-IL" dirty="0" smtClean="0">
              <a:latin typeface="David" panose="020E0502060401010101" pitchFamily="34" charset="-79"/>
              <a:cs typeface="David" panose="020E0502060401010101" pitchFamily="34" charset="-79"/>
            </a:rPr>
            <a:t>עקרון יסוד</a:t>
          </a:r>
          <a:endParaRPr lang="he-IL" dirty="0">
            <a:latin typeface="David" panose="020E0502060401010101" pitchFamily="34" charset="-79"/>
            <a:cs typeface="David" panose="020E0502060401010101" pitchFamily="34" charset="-79"/>
          </a:endParaRPr>
        </a:p>
      </dgm:t>
    </dgm:pt>
    <dgm:pt modelId="{C12CEF3E-FED3-4A1A-A485-BE4A50D11672}" type="parTrans" cxnId="{67E864BB-7279-45A3-A9A0-B86824ED116A}">
      <dgm:prSet/>
      <dgm:spPr/>
      <dgm:t>
        <a:bodyPr/>
        <a:lstStyle/>
        <a:p>
          <a:pPr rtl="1"/>
          <a:endParaRPr lang="he-IL">
            <a:latin typeface="David" panose="020E0502060401010101" pitchFamily="34" charset="-79"/>
            <a:cs typeface="David" panose="020E0502060401010101" pitchFamily="34" charset="-79"/>
          </a:endParaRPr>
        </a:p>
      </dgm:t>
    </dgm:pt>
    <dgm:pt modelId="{886BD63E-C651-44F2-B24E-774B320F460F}" type="sibTrans" cxnId="{67E864BB-7279-45A3-A9A0-B86824ED116A}">
      <dgm:prSet/>
      <dgm:spPr/>
      <dgm:t>
        <a:bodyPr/>
        <a:lstStyle/>
        <a:p>
          <a:pPr rtl="1"/>
          <a:endParaRPr lang="he-IL">
            <a:latin typeface="David" panose="020E0502060401010101" pitchFamily="34" charset="-79"/>
            <a:cs typeface="David" panose="020E0502060401010101" pitchFamily="34" charset="-79"/>
          </a:endParaRPr>
        </a:p>
      </dgm:t>
    </dgm:pt>
    <dgm:pt modelId="{ED5460EF-CD13-4460-980B-B61D00B3BFB8}">
      <dgm:prSet phldrT="[טקסט]" custT="1"/>
      <dgm:spPr/>
      <dgm:t>
        <a:bodyPr/>
        <a:lstStyle/>
        <a:p>
          <a:pPr rtl="1"/>
          <a:r>
            <a:rPr lang="he-IL" sz="2000" dirty="0" smtClean="0">
              <a:latin typeface="David" panose="020E0502060401010101" pitchFamily="34" charset="-79"/>
              <a:cs typeface="David" panose="020E0502060401010101" pitchFamily="34" charset="-79"/>
            </a:rPr>
            <a:t>להביא תפנית חיובית בחיי הפרט, המשפחה, הקבוצה והקהילה הזקוקה לכך ולסייע להם בפתרון בעיותיהם ובמתן מענה לצרכיהם המיוחדים ולהקנות להם את היכולת לפתור את בעיותיהם בכוחות עצמם ולצמצום התלות.</a:t>
          </a:r>
          <a:endParaRPr lang="he-IL" sz="2000" dirty="0">
            <a:latin typeface="David" panose="020E0502060401010101" pitchFamily="34" charset="-79"/>
            <a:cs typeface="David" panose="020E0502060401010101" pitchFamily="34" charset="-79"/>
          </a:endParaRPr>
        </a:p>
      </dgm:t>
    </dgm:pt>
    <dgm:pt modelId="{AD9249D3-6B77-4846-A3F8-6A9EBF0792AE}" type="parTrans" cxnId="{422E41D9-E085-4901-BD90-0F16AB2034AA}">
      <dgm:prSet/>
      <dgm:spPr/>
      <dgm:t>
        <a:bodyPr/>
        <a:lstStyle/>
        <a:p>
          <a:pPr rtl="1"/>
          <a:endParaRPr lang="he-IL">
            <a:latin typeface="David" panose="020E0502060401010101" pitchFamily="34" charset="-79"/>
            <a:cs typeface="David" panose="020E0502060401010101" pitchFamily="34" charset="-79"/>
          </a:endParaRPr>
        </a:p>
      </dgm:t>
    </dgm:pt>
    <dgm:pt modelId="{AADCE617-9B12-4348-B0AE-DBC23E4BD88D}" type="sibTrans" cxnId="{422E41D9-E085-4901-BD90-0F16AB2034AA}">
      <dgm:prSet/>
      <dgm:spPr/>
      <dgm:t>
        <a:bodyPr/>
        <a:lstStyle/>
        <a:p>
          <a:pPr rtl="1"/>
          <a:endParaRPr lang="he-IL">
            <a:latin typeface="David" panose="020E0502060401010101" pitchFamily="34" charset="-79"/>
            <a:cs typeface="David" panose="020E0502060401010101" pitchFamily="34" charset="-79"/>
          </a:endParaRPr>
        </a:p>
      </dgm:t>
    </dgm:pt>
    <dgm:pt modelId="{F0FED0FF-C464-4E47-8BEF-04B58911247B}">
      <dgm:prSet/>
      <dgm:spPr/>
      <dgm:t>
        <a:bodyPr/>
        <a:lstStyle/>
        <a:p>
          <a:pPr rtl="1"/>
          <a:r>
            <a:rPr lang="he-IL" dirty="0" smtClean="0">
              <a:latin typeface="David" panose="020E0502060401010101" pitchFamily="34" charset="-79"/>
              <a:cs typeface="David" panose="020E0502060401010101" pitchFamily="34" charset="-79"/>
            </a:rPr>
            <a:t>יעדים </a:t>
          </a:r>
          <a:endParaRPr lang="he-IL" dirty="0">
            <a:latin typeface="David" panose="020E0502060401010101" pitchFamily="34" charset="-79"/>
            <a:cs typeface="David" panose="020E0502060401010101" pitchFamily="34" charset="-79"/>
          </a:endParaRPr>
        </a:p>
      </dgm:t>
    </dgm:pt>
    <dgm:pt modelId="{31D17DC3-D042-481E-94D4-8E298C369C22}" type="parTrans" cxnId="{717CEFED-19A3-447E-AAFC-7127D35A904D}">
      <dgm:prSet/>
      <dgm:spPr/>
      <dgm:t>
        <a:bodyPr/>
        <a:lstStyle/>
        <a:p>
          <a:pPr rtl="1"/>
          <a:endParaRPr lang="he-IL">
            <a:latin typeface="David" panose="020E0502060401010101" pitchFamily="34" charset="-79"/>
            <a:cs typeface="David" panose="020E0502060401010101" pitchFamily="34" charset="-79"/>
          </a:endParaRPr>
        </a:p>
      </dgm:t>
    </dgm:pt>
    <dgm:pt modelId="{496ED706-E631-4FDD-B716-51DB7F5E746E}" type="sibTrans" cxnId="{717CEFED-19A3-447E-AAFC-7127D35A904D}">
      <dgm:prSet/>
      <dgm:spPr/>
      <dgm:t>
        <a:bodyPr/>
        <a:lstStyle/>
        <a:p>
          <a:pPr rtl="1"/>
          <a:endParaRPr lang="he-IL">
            <a:latin typeface="David" panose="020E0502060401010101" pitchFamily="34" charset="-79"/>
            <a:cs typeface="David" panose="020E0502060401010101" pitchFamily="34" charset="-79"/>
          </a:endParaRPr>
        </a:p>
      </dgm:t>
    </dgm:pt>
    <dgm:pt modelId="{6792B7B0-E179-4C22-A417-2403CF391087}">
      <dgm:prSet custT="1"/>
      <dgm:spPr/>
      <dgm:t>
        <a:bodyPr/>
        <a:lstStyle/>
        <a:p>
          <a:pPr rtl="1"/>
          <a:r>
            <a:rPr lang="he-IL" sz="2000" dirty="0" smtClean="0">
              <a:latin typeface="David" panose="020E0502060401010101" pitchFamily="34" charset="-79"/>
              <a:cs typeface="David" panose="020E0502060401010101" pitchFamily="34" charset="-79"/>
            </a:rPr>
            <a:t>תכנון</a:t>
          </a:r>
          <a:endParaRPr lang="he-IL" sz="2000" dirty="0">
            <a:latin typeface="David" panose="020E0502060401010101" pitchFamily="34" charset="-79"/>
            <a:cs typeface="David" panose="020E0502060401010101" pitchFamily="34" charset="-79"/>
          </a:endParaRPr>
        </a:p>
      </dgm:t>
    </dgm:pt>
    <dgm:pt modelId="{1F6840FB-36C4-4C88-98BF-CAECEEE20F70}" type="parTrans" cxnId="{15F47D56-F64D-4BC5-90FD-CA0AC97DBCB5}">
      <dgm:prSet/>
      <dgm:spPr/>
      <dgm:t>
        <a:bodyPr/>
        <a:lstStyle/>
        <a:p>
          <a:pPr rtl="1"/>
          <a:endParaRPr lang="he-IL">
            <a:latin typeface="David" panose="020E0502060401010101" pitchFamily="34" charset="-79"/>
            <a:cs typeface="David" panose="020E0502060401010101" pitchFamily="34" charset="-79"/>
          </a:endParaRPr>
        </a:p>
      </dgm:t>
    </dgm:pt>
    <dgm:pt modelId="{BA1DE896-6335-4136-A1DD-750C2121FD15}" type="sibTrans" cxnId="{15F47D56-F64D-4BC5-90FD-CA0AC97DBCB5}">
      <dgm:prSet/>
      <dgm:spPr/>
      <dgm:t>
        <a:bodyPr/>
        <a:lstStyle/>
        <a:p>
          <a:pPr rtl="1"/>
          <a:endParaRPr lang="he-IL">
            <a:latin typeface="David" panose="020E0502060401010101" pitchFamily="34" charset="-79"/>
            <a:cs typeface="David" panose="020E0502060401010101" pitchFamily="34" charset="-79"/>
          </a:endParaRPr>
        </a:p>
      </dgm:t>
    </dgm:pt>
    <dgm:pt modelId="{0BB50332-D16F-4BBC-AF50-63C5EAD6D593}">
      <dgm:prSet custT="1"/>
      <dgm:spPr/>
      <dgm:t>
        <a:bodyPr/>
        <a:lstStyle/>
        <a:p>
          <a:pPr rtl="1"/>
          <a:r>
            <a:rPr lang="he-IL" sz="2000" dirty="0" smtClean="0">
              <a:latin typeface="David" panose="020E0502060401010101" pitchFamily="34" charset="-79"/>
              <a:cs typeface="David" panose="020E0502060401010101" pitchFamily="34" charset="-79"/>
            </a:rPr>
            <a:t>הערכת תפוקות וקביעת סדרי עבודה המושתתים על עקרונות מקצועיים ועל מינהל תקין כאחד</a:t>
          </a:r>
          <a:r>
            <a:rPr lang="he-IL" sz="1500" dirty="0" smtClean="0">
              <a:latin typeface="David" panose="020E0502060401010101" pitchFamily="34" charset="-79"/>
              <a:cs typeface="David" panose="020E0502060401010101" pitchFamily="34" charset="-79"/>
            </a:rPr>
            <a:t>.</a:t>
          </a:r>
          <a:endParaRPr lang="he-IL" sz="1500" dirty="0">
            <a:latin typeface="David" panose="020E0502060401010101" pitchFamily="34" charset="-79"/>
            <a:cs typeface="David" panose="020E0502060401010101" pitchFamily="34" charset="-79"/>
          </a:endParaRPr>
        </a:p>
      </dgm:t>
    </dgm:pt>
    <dgm:pt modelId="{008C6E53-1B51-484C-992D-AE524D278BFE}" type="parTrans" cxnId="{77283798-B274-43F9-B262-7F432CDD2C60}">
      <dgm:prSet/>
      <dgm:spPr/>
      <dgm:t>
        <a:bodyPr/>
        <a:lstStyle/>
        <a:p>
          <a:pPr rtl="1"/>
          <a:endParaRPr lang="he-IL">
            <a:latin typeface="David" panose="020E0502060401010101" pitchFamily="34" charset="-79"/>
            <a:cs typeface="David" panose="020E0502060401010101" pitchFamily="34" charset="-79"/>
          </a:endParaRPr>
        </a:p>
      </dgm:t>
    </dgm:pt>
    <dgm:pt modelId="{DFC20F41-30C4-4308-AEAB-5090C05BC88E}" type="sibTrans" cxnId="{77283798-B274-43F9-B262-7F432CDD2C60}">
      <dgm:prSet/>
      <dgm:spPr/>
      <dgm:t>
        <a:bodyPr/>
        <a:lstStyle/>
        <a:p>
          <a:pPr rtl="1"/>
          <a:endParaRPr lang="he-IL">
            <a:latin typeface="David" panose="020E0502060401010101" pitchFamily="34" charset="-79"/>
            <a:cs typeface="David" panose="020E0502060401010101" pitchFamily="34" charset="-79"/>
          </a:endParaRPr>
        </a:p>
      </dgm:t>
    </dgm:pt>
    <dgm:pt modelId="{EA87A5CC-769B-4BB3-AD9F-82A2213BDB4A}">
      <dgm:prSet/>
      <dgm:spPr/>
      <dgm:t>
        <a:bodyPr/>
        <a:lstStyle/>
        <a:p>
          <a:pPr rtl="1"/>
          <a:endParaRPr lang="he-IL" sz="1500" dirty="0">
            <a:latin typeface="David" panose="020E0502060401010101" pitchFamily="34" charset="-79"/>
            <a:cs typeface="David" panose="020E0502060401010101" pitchFamily="34" charset="-79"/>
          </a:endParaRPr>
        </a:p>
      </dgm:t>
    </dgm:pt>
    <dgm:pt modelId="{B8349DA6-9D32-4485-8DE2-ED4C7CE90D3A}" type="parTrans" cxnId="{0DA1CA07-5E09-4072-BC3E-89A60DB3BEEA}">
      <dgm:prSet/>
      <dgm:spPr/>
      <dgm:t>
        <a:bodyPr/>
        <a:lstStyle/>
        <a:p>
          <a:pPr rtl="1"/>
          <a:endParaRPr lang="he-IL">
            <a:latin typeface="David" panose="020E0502060401010101" pitchFamily="34" charset="-79"/>
            <a:cs typeface="David" panose="020E0502060401010101" pitchFamily="34" charset="-79"/>
          </a:endParaRPr>
        </a:p>
      </dgm:t>
    </dgm:pt>
    <dgm:pt modelId="{E8168EE3-9818-459D-BA16-9AA4781EB8CD}" type="sibTrans" cxnId="{0DA1CA07-5E09-4072-BC3E-89A60DB3BEEA}">
      <dgm:prSet/>
      <dgm:spPr/>
      <dgm:t>
        <a:bodyPr/>
        <a:lstStyle/>
        <a:p>
          <a:pPr rtl="1"/>
          <a:endParaRPr lang="he-IL">
            <a:latin typeface="David" panose="020E0502060401010101" pitchFamily="34" charset="-79"/>
            <a:cs typeface="David" panose="020E0502060401010101" pitchFamily="34" charset="-79"/>
          </a:endParaRPr>
        </a:p>
      </dgm:t>
    </dgm:pt>
    <dgm:pt modelId="{35B2BB41-BF4D-4E87-9AB1-0ABED5530E29}">
      <dgm:prSet/>
      <dgm:spPr/>
      <dgm:t>
        <a:bodyPr/>
        <a:lstStyle/>
        <a:p>
          <a:pPr rtl="1"/>
          <a:endParaRPr lang="he-IL" sz="1500" dirty="0">
            <a:latin typeface="David" panose="020E0502060401010101" pitchFamily="34" charset="-79"/>
            <a:cs typeface="David" panose="020E0502060401010101" pitchFamily="34" charset="-79"/>
          </a:endParaRPr>
        </a:p>
      </dgm:t>
    </dgm:pt>
    <dgm:pt modelId="{69A89BC5-E235-44CE-A16A-3152FCBF615C}" type="parTrans" cxnId="{206CB56E-602A-4E44-B961-0BC3E3C53A15}">
      <dgm:prSet/>
      <dgm:spPr/>
      <dgm:t>
        <a:bodyPr/>
        <a:lstStyle/>
        <a:p>
          <a:pPr rtl="1"/>
          <a:endParaRPr lang="he-IL">
            <a:latin typeface="David" panose="020E0502060401010101" pitchFamily="34" charset="-79"/>
            <a:cs typeface="David" panose="020E0502060401010101" pitchFamily="34" charset="-79"/>
          </a:endParaRPr>
        </a:p>
      </dgm:t>
    </dgm:pt>
    <dgm:pt modelId="{7B452E5A-84B6-42BC-A639-6AA01CE4AD57}" type="sibTrans" cxnId="{206CB56E-602A-4E44-B961-0BC3E3C53A15}">
      <dgm:prSet/>
      <dgm:spPr/>
      <dgm:t>
        <a:bodyPr/>
        <a:lstStyle/>
        <a:p>
          <a:pPr rtl="1"/>
          <a:endParaRPr lang="he-IL">
            <a:latin typeface="David" panose="020E0502060401010101" pitchFamily="34" charset="-79"/>
            <a:cs typeface="David" panose="020E0502060401010101" pitchFamily="34" charset="-79"/>
          </a:endParaRPr>
        </a:p>
      </dgm:t>
    </dgm:pt>
    <dgm:pt modelId="{0977FEF1-22D1-42AE-9204-2389778AB597}" type="pres">
      <dgm:prSet presAssocID="{83A97E5F-FD01-4F32-8E16-78F8ED2B3F08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pPr rtl="1"/>
          <a:endParaRPr lang="he-IL"/>
        </a:p>
      </dgm:t>
    </dgm:pt>
    <dgm:pt modelId="{C52A76A0-9847-4052-B791-6F4EBD5DF7CC}" type="pres">
      <dgm:prSet presAssocID="{B919221C-343E-48C6-8D0A-EA798434CAED}" presName="composite" presStyleCnt="0"/>
      <dgm:spPr/>
    </dgm:pt>
    <dgm:pt modelId="{9BA846B5-4B73-4DDE-9E24-B9095F448887}" type="pres">
      <dgm:prSet presAssocID="{B919221C-343E-48C6-8D0A-EA798434CAED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pPr rtl="1"/>
          <a:endParaRPr lang="he-IL"/>
        </a:p>
      </dgm:t>
    </dgm:pt>
    <dgm:pt modelId="{919D39A8-85A9-4879-B84C-CB00216A4EA0}" type="pres">
      <dgm:prSet presAssocID="{B919221C-343E-48C6-8D0A-EA798434CAED}" presName="descendantText" presStyleLbl="alignAcc1" presStyleIdx="0" presStyleCnt="3">
        <dgm:presLayoutVars>
          <dgm:bulletEnabled val="1"/>
        </dgm:presLayoutVars>
      </dgm:prSet>
      <dgm:spPr/>
      <dgm:t>
        <a:bodyPr/>
        <a:lstStyle/>
        <a:p>
          <a:pPr rtl="1"/>
          <a:endParaRPr lang="he-IL"/>
        </a:p>
      </dgm:t>
    </dgm:pt>
    <dgm:pt modelId="{42CCC991-1D14-47A9-B02E-355A0A306EA7}" type="pres">
      <dgm:prSet presAssocID="{6D68736B-037B-446B-9D1D-547D6A276F00}" presName="sp" presStyleCnt="0"/>
      <dgm:spPr/>
    </dgm:pt>
    <dgm:pt modelId="{92906892-5539-495B-89D2-3F49C5400226}" type="pres">
      <dgm:prSet presAssocID="{F0FED0FF-C464-4E47-8BEF-04B58911247B}" presName="composite" presStyleCnt="0"/>
      <dgm:spPr/>
    </dgm:pt>
    <dgm:pt modelId="{028B0667-DE29-4B85-A246-B10719EF5430}" type="pres">
      <dgm:prSet presAssocID="{F0FED0FF-C464-4E47-8BEF-04B58911247B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pPr rtl="1"/>
          <a:endParaRPr lang="he-IL"/>
        </a:p>
      </dgm:t>
    </dgm:pt>
    <dgm:pt modelId="{3E26FB98-2591-4DBA-9D1F-6900F7DDED1C}" type="pres">
      <dgm:prSet presAssocID="{F0FED0FF-C464-4E47-8BEF-04B58911247B}" presName="descendantText" presStyleLbl="alignAcc1" presStyleIdx="1" presStyleCnt="3">
        <dgm:presLayoutVars>
          <dgm:bulletEnabled val="1"/>
        </dgm:presLayoutVars>
      </dgm:prSet>
      <dgm:spPr/>
      <dgm:t>
        <a:bodyPr/>
        <a:lstStyle/>
        <a:p>
          <a:pPr rtl="1"/>
          <a:endParaRPr lang="he-IL"/>
        </a:p>
      </dgm:t>
    </dgm:pt>
    <dgm:pt modelId="{EF02D00E-6816-47D9-950F-9B420F024242}" type="pres">
      <dgm:prSet presAssocID="{496ED706-E631-4FDD-B716-51DB7F5E746E}" presName="sp" presStyleCnt="0"/>
      <dgm:spPr/>
    </dgm:pt>
    <dgm:pt modelId="{F3D471A1-417E-4A7B-B0D8-E7E828DB6CC6}" type="pres">
      <dgm:prSet presAssocID="{B9CADC59-BCC0-4949-BDC6-7F2438CC589A}" presName="composite" presStyleCnt="0"/>
      <dgm:spPr/>
    </dgm:pt>
    <dgm:pt modelId="{60771C39-B9BC-405D-8490-C9FACC78B7C2}" type="pres">
      <dgm:prSet presAssocID="{B9CADC59-BCC0-4949-BDC6-7F2438CC589A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pPr rtl="1"/>
          <a:endParaRPr lang="he-IL"/>
        </a:p>
      </dgm:t>
    </dgm:pt>
    <dgm:pt modelId="{21852C40-8186-4B94-8FFE-9CC234BE332A}" type="pres">
      <dgm:prSet presAssocID="{B9CADC59-BCC0-4949-BDC6-7F2438CC589A}" presName="descendantText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pPr rtl="1"/>
          <a:endParaRPr lang="he-IL"/>
        </a:p>
      </dgm:t>
    </dgm:pt>
  </dgm:ptLst>
  <dgm:cxnLst>
    <dgm:cxn modelId="{422E41D9-E085-4901-BD90-0F16AB2034AA}" srcId="{B9CADC59-BCC0-4949-BDC6-7F2438CC589A}" destId="{ED5460EF-CD13-4460-980B-B61D00B3BFB8}" srcOrd="0" destOrd="0" parTransId="{AD9249D3-6B77-4846-A3F8-6A9EBF0792AE}" sibTransId="{AADCE617-9B12-4348-B0AE-DBC23E4BD88D}"/>
    <dgm:cxn modelId="{67E864BB-7279-45A3-A9A0-B86824ED116A}" srcId="{83A97E5F-FD01-4F32-8E16-78F8ED2B3F08}" destId="{B9CADC59-BCC0-4949-BDC6-7F2438CC589A}" srcOrd="2" destOrd="0" parTransId="{C12CEF3E-FED3-4A1A-A485-BE4A50D11672}" sibTransId="{886BD63E-C651-44F2-B24E-774B320F460F}"/>
    <dgm:cxn modelId="{D1BFEF3A-EE48-4371-A455-AC1E1BFF3CAE}" type="presOf" srcId="{83A97E5F-FD01-4F32-8E16-78F8ED2B3F08}" destId="{0977FEF1-22D1-42AE-9204-2389778AB597}" srcOrd="0" destOrd="0" presId="urn:microsoft.com/office/officeart/2005/8/layout/chevron2"/>
    <dgm:cxn modelId="{6576B05D-B422-4D1E-BE2C-D1DA4324C6DC}" type="presOf" srcId="{1D6A3900-76B4-40A7-9E71-18F9ED98347E}" destId="{919D39A8-85A9-4879-B84C-CB00216A4EA0}" srcOrd="0" destOrd="0" presId="urn:microsoft.com/office/officeart/2005/8/layout/chevron2"/>
    <dgm:cxn modelId="{206CB56E-602A-4E44-B961-0BC3E3C53A15}" srcId="{B9CADC59-BCC0-4949-BDC6-7F2438CC589A}" destId="{35B2BB41-BF4D-4E87-9AB1-0ABED5530E29}" srcOrd="1" destOrd="0" parTransId="{69A89BC5-E235-44CE-A16A-3152FCBF615C}" sibTransId="{7B452E5A-84B6-42BC-A639-6AA01CE4AD57}"/>
    <dgm:cxn modelId="{B2989810-C061-4024-BD6F-320F164122E5}" type="presOf" srcId="{B9CADC59-BCC0-4949-BDC6-7F2438CC589A}" destId="{60771C39-B9BC-405D-8490-C9FACC78B7C2}" srcOrd="0" destOrd="0" presId="urn:microsoft.com/office/officeart/2005/8/layout/chevron2"/>
    <dgm:cxn modelId="{0DA1CA07-5E09-4072-BC3E-89A60DB3BEEA}" srcId="{F0FED0FF-C464-4E47-8BEF-04B58911247B}" destId="{EA87A5CC-769B-4BB3-AD9F-82A2213BDB4A}" srcOrd="3" destOrd="0" parTransId="{B8349DA6-9D32-4485-8DE2-ED4C7CE90D3A}" sibTransId="{E8168EE3-9818-459D-BA16-9AA4781EB8CD}"/>
    <dgm:cxn modelId="{5AE754EE-3B5D-46BE-A149-1042C8D54956}" type="presOf" srcId="{ED5460EF-CD13-4460-980B-B61D00B3BFB8}" destId="{21852C40-8186-4B94-8FFE-9CC234BE332A}" srcOrd="0" destOrd="0" presId="urn:microsoft.com/office/officeart/2005/8/layout/chevron2"/>
    <dgm:cxn modelId="{D87022FA-04BB-4689-8B2C-D708CA7B1F61}" type="presOf" srcId="{35B2BB41-BF4D-4E87-9AB1-0ABED5530E29}" destId="{21852C40-8186-4B94-8FFE-9CC234BE332A}" srcOrd="0" destOrd="1" presId="urn:microsoft.com/office/officeart/2005/8/layout/chevron2"/>
    <dgm:cxn modelId="{FEFDE44E-69A9-4586-A5EE-10F5B567906E}" type="presOf" srcId="{D6A712AB-E59A-4F9B-B43E-FF208E1E6B3A}" destId="{3E26FB98-2591-4DBA-9D1F-6900F7DDED1C}" srcOrd="0" destOrd="0" presId="urn:microsoft.com/office/officeart/2005/8/layout/chevron2"/>
    <dgm:cxn modelId="{77283798-B274-43F9-B262-7F432CDD2C60}" srcId="{F0FED0FF-C464-4E47-8BEF-04B58911247B}" destId="{0BB50332-D16F-4BBC-AF50-63C5EAD6D593}" srcOrd="2" destOrd="0" parTransId="{008C6E53-1B51-484C-992D-AE524D278BFE}" sibTransId="{DFC20F41-30C4-4308-AEAB-5090C05BC88E}"/>
    <dgm:cxn modelId="{30E8251F-AD15-4B1B-B283-6B249E0FF340}" type="presOf" srcId="{B919221C-343E-48C6-8D0A-EA798434CAED}" destId="{9BA846B5-4B73-4DDE-9E24-B9095F448887}" srcOrd="0" destOrd="0" presId="urn:microsoft.com/office/officeart/2005/8/layout/chevron2"/>
    <dgm:cxn modelId="{17CDD856-A0DF-4834-B203-9B64C9355CD2}" type="presOf" srcId="{0BB50332-D16F-4BBC-AF50-63C5EAD6D593}" destId="{3E26FB98-2591-4DBA-9D1F-6900F7DDED1C}" srcOrd="0" destOrd="2" presId="urn:microsoft.com/office/officeart/2005/8/layout/chevron2"/>
    <dgm:cxn modelId="{6A58479C-712E-410A-B140-D631FCD52DED}" srcId="{83A97E5F-FD01-4F32-8E16-78F8ED2B3F08}" destId="{B919221C-343E-48C6-8D0A-EA798434CAED}" srcOrd="0" destOrd="0" parTransId="{EF4A0E34-2F18-43DD-815A-EE0CC09C81B8}" sibTransId="{6D68736B-037B-446B-9D1D-547D6A276F00}"/>
    <dgm:cxn modelId="{F3E5C881-7FE7-4B55-BC2E-824A635B5CD5}" srcId="{B919221C-343E-48C6-8D0A-EA798434CAED}" destId="{1D6A3900-76B4-40A7-9E71-18F9ED98347E}" srcOrd="0" destOrd="0" parTransId="{DFAD2E9D-A238-47EC-9FB8-197031010380}" sibTransId="{379BCEA6-88CE-461F-93E3-6DF3448877E9}"/>
    <dgm:cxn modelId="{18C9752E-C871-4C91-B656-495212CBC606}" srcId="{F0FED0FF-C464-4E47-8BEF-04B58911247B}" destId="{D6A712AB-E59A-4F9B-B43E-FF208E1E6B3A}" srcOrd="0" destOrd="0" parTransId="{88AFCFC6-D2C9-425F-A552-5D09F48ACE95}" sibTransId="{FF3E1877-E905-4AAB-BFCA-21825DD1D9A2}"/>
    <dgm:cxn modelId="{828B86BC-C0EA-4EA8-8FA0-F64B37E4AE22}" type="presOf" srcId="{6792B7B0-E179-4C22-A417-2403CF391087}" destId="{3E26FB98-2591-4DBA-9D1F-6900F7DDED1C}" srcOrd="0" destOrd="1" presId="urn:microsoft.com/office/officeart/2005/8/layout/chevron2"/>
    <dgm:cxn modelId="{4CC50FBD-0451-4A11-B4BB-022CE4026143}" type="presOf" srcId="{F0FED0FF-C464-4E47-8BEF-04B58911247B}" destId="{028B0667-DE29-4B85-A246-B10719EF5430}" srcOrd="0" destOrd="0" presId="urn:microsoft.com/office/officeart/2005/8/layout/chevron2"/>
    <dgm:cxn modelId="{EDD69BB9-936C-45C3-90DF-BA96951F94D7}" type="presOf" srcId="{EA87A5CC-769B-4BB3-AD9F-82A2213BDB4A}" destId="{3E26FB98-2591-4DBA-9D1F-6900F7DDED1C}" srcOrd="0" destOrd="3" presId="urn:microsoft.com/office/officeart/2005/8/layout/chevron2"/>
    <dgm:cxn modelId="{717CEFED-19A3-447E-AAFC-7127D35A904D}" srcId="{83A97E5F-FD01-4F32-8E16-78F8ED2B3F08}" destId="{F0FED0FF-C464-4E47-8BEF-04B58911247B}" srcOrd="1" destOrd="0" parTransId="{31D17DC3-D042-481E-94D4-8E298C369C22}" sibTransId="{496ED706-E631-4FDD-B716-51DB7F5E746E}"/>
    <dgm:cxn modelId="{15F47D56-F64D-4BC5-90FD-CA0AC97DBCB5}" srcId="{F0FED0FF-C464-4E47-8BEF-04B58911247B}" destId="{6792B7B0-E179-4C22-A417-2403CF391087}" srcOrd="1" destOrd="0" parTransId="{1F6840FB-36C4-4C88-98BF-CAECEEE20F70}" sibTransId="{BA1DE896-6335-4136-A1DD-750C2121FD15}"/>
    <dgm:cxn modelId="{48830779-C0BC-42DA-9352-1C9EAA2DBE82}" type="presParOf" srcId="{0977FEF1-22D1-42AE-9204-2389778AB597}" destId="{C52A76A0-9847-4052-B791-6F4EBD5DF7CC}" srcOrd="0" destOrd="0" presId="urn:microsoft.com/office/officeart/2005/8/layout/chevron2"/>
    <dgm:cxn modelId="{DE9CAA26-3DFF-4014-A66F-ABA2EC1D6A15}" type="presParOf" srcId="{C52A76A0-9847-4052-B791-6F4EBD5DF7CC}" destId="{9BA846B5-4B73-4DDE-9E24-B9095F448887}" srcOrd="0" destOrd="0" presId="urn:microsoft.com/office/officeart/2005/8/layout/chevron2"/>
    <dgm:cxn modelId="{A0A9C99E-C1C0-4BB1-910D-B8D7619CCA79}" type="presParOf" srcId="{C52A76A0-9847-4052-B791-6F4EBD5DF7CC}" destId="{919D39A8-85A9-4879-B84C-CB00216A4EA0}" srcOrd="1" destOrd="0" presId="urn:microsoft.com/office/officeart/2005/8/layout/chevron2"/>
    <dgm:cxn modelId="{A4188AC2-8BFC-4043-85E9-747BE81EDBC9}" type="presParOf" srcId="{0977FEF1-22D1-42AE-9204-2389778AB597}" destId="{42CCC991-1D14-47A9-B02E-355A0A306EA7}" srcOrd="1" destOrd="0" presId="urn:microsoft.com/office/officeart/2005/8/layout/chevron2"/>
    <dgm:cxn modelId="{6682ECB1-DCCD-4950-9670-39B901D74580}" type="presParOf" srcId="{0977FEF1-22D1-42AE-9204-2389778AB597}" destId="{92906892-5539-495B-89D2-3F49C5400226}" srcOrd="2" destOrd="0" presId="urn:microsoft.com/office/officeart/2005/8/layout/chevron2"/>
    <dgm:cxn modelId="{FECA017E-0D35-4137-A48E-C6086440826C}" type="presParOf" srcId="{92906892-5539-495B-89D2-3F49C5400226}" destId="{028B0667-DE29-4B85-A246-B10719EF5430}" srcOrd="0" destOrd="0" presId="urn:microsoft.com/office/officeart/2005/8/layout/chevron2"/>
    <dgm:cxn modelId="{80FF77B0-AD63-4A4A-9592-75D0E15B0ACF}" type="presParOf" srcId="{92906892-5539-495B-89D2-3F49C5400226}" destId="{3E26FB98-2591-4DBA-9D1F-6900F7DDED1C}" srcOrd="1" destOrd="0" presId="urn:microsoft.com/office/officeart/2005/8/layout/chevron2"/>
    <dgm:cxn modelId="{C04B3AC8-25FD-41FA-A055-9407BF940A81}" type="presParOf" srcId="{0977FEF1-22D1-42AE-9204-2389778AB597}" destId="{EF02D00E-6816-47D9-950F-9B420F024242}" srcOrd="3" destOrd="0" presId="urn:microsoft.com/office/officeart/2005/8/layout/chevron2"/>
    <dgm:cxn modelId="{4B9A5637-979C-499A-9684-2D1FD4764578}" type="presParOf" srcId="{0977FEF1-22D1-42AE-9204-2389778AB597}" destId="{F3D471A1-417E-4A7B-B0D8-E7E828DB6CC6}" srcOrd="4" destOrd="0" presId="urn:microsoft.com/office/officeart/2005/8/layout/chevron2"/>
    <dgm:cxn modelId="{A315761A-2BD2-4E26-BFD5-44DD9F8A6723}" type="presParOf" srcId="{F3D471A1-417E-4A7B-B0D8-E7E828DB6CC6}" destId="{60771C39-B9BC-405D-8490-C9FACC78B7C2}" srcOrd="0" destOrd="0" presId="urn:microsoft.com/office/officeart/2005/8/layout/chevron2"/>
    <dgm:cxn modelId="{3A810BAA-3877-4077-BC62-A70361A537CA}" type="presParOf" srcId="{F3D471A1-417E-4A7B-B0D8-E7E828DB6CC6}" destId="{21852C40-8186-4B94-8FFE-9CC234BE332A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09322A24-4157-49E4-8945-1C6FCBCE16B5}" type="doc">
      <dgm:prSet loTypeId="urn:microsoft.com/office/officeart/2005/8/layout/orgChart1" loCatId="hierarchy" qsTypeId="urn:microsoft.com/office/officeart/2005/8/quickstyle/simple1" qsCatId="simple" csTypeId="urn:microsoft.com/office/officeart/2005/8/colors/accent0_1" csCatId="mainScheme" phldr="1"/>
      <dgm:spPr/>
      <dgm:t>
        <a:bodyPr/>
        <a:lstStyle/>
        <a:p>
          <a:pPr rtl="1"/>
          <a:endParaRPr lang="he-IL"/>
        </a:p>
      </dgm:t>
    </dgm:pt>
    <dgm:pt modelId="{A8D94F35-B491-4807-9E04-B54DB0F17A88}" type="asst">
      <dgm:prSet phldrT="[טקסט]" custT="1"/>
      <dgm:spPr>
        <a:xfrm>
          <a:off x="3883224" y="376830"/>
          <a:ext cx="1034881" cy="300295"/>
        </a:xfrm>
        <a:prstGeom prst="rect">
          <a:avLst/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127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pPr rtl="1"/>
          <a:r>
            <a:rPr lang="he-IL" sz="1000" b="1">
              <a:solidFill>
                <a:srgbClr val="FF0000"/>
              </a:solidFill>
              <a:latin typeface="Calibri" panose="020F0502020204030204"/>
              <a:ea typeface="+mn-ea"/>
              <a:cs typeface="Arial" panose="020B0604020202020204" pitchFamily="34" charset="0"/>
            </a:rPr>
            <a:t>עו"ז 100%משרה </a:t>
          </a:r>
        </a:p>
        <a:p>
          <a:pPr rtl="1"/>
          <a:r>
            <a:rPr lang="he-IL" sz="1000" b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 panose="020F0502020204030204"/>
              <a:ea typeface="+mn-ea"/>
              <a:cs typeface="Arial" panose="020B0604020202020204" pitchFamily="34" charset="0"/>
            </a:rPr>
            <a:t>מחאג'נה סנאא </a:t>
          </a:r>
        </a:p>
      </dgm:t>
    </dgm:pt>
    <dgm:pt modelId="{ECF6A9F4-1971-4DFC-8C16-FC5911B9A8E9}" type="parTrans" cxnId="{2910238E-5EBF-4A56-9592-7D4521967B4B}">
      <dgm:prSet/>
      <dgm:spPr>
        <a:xfrm>
          <a:off x="4872386" y="287354"/>
          <a:ext cx="91440" cy="239623"/>
        </a:xfrm>
        <a:custGeom>
          <a:avLst/>
          <a:gdLst/>
          <a:ahLst/>
          <a:cxnLst/>
          <a:rect l="0" t="0" r="0" b="0"/>
          <a:pathLst>
            <a:path>
              <a:moveTo>
                <a:pt x="88421" y="0"/>
              </a:moveTo>
              <a:lnTo>
                <a:pt x="88421" y="236713"/>
              </a:lnTo>
              <a:lnTo>
                <a:pt x="45720" y="236713"/>
              </a:lnTo>
            </a:path>
          </a:pathLst>
        </a:custGeom>
        <a:noFill/>
        <a:ln w="12700" cap="flat" cmpd="sng" algn="ctr">
          <a:solidFill>
            <a:sysClr val="windowText" lastClr="000000">
              <a:shade val="60000"/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pPr rtl="1"/>
          <a:endParaRPr lang="he-IL" sz="1000" b="0"/>
        </a:p>
      </dgm:t>
    </dgm:pt>
    <dgm:pt modelId="{41933049-BFA6-4525-B55C-B21B9AC79085}" type="sibTrans" cxnId="{2910238E-5EBF-4A56-9592-7D4521967B4B}">
      <dgm:prSet/>
      <dgm:spPr/>
      <dgm:t>
        <a:bodyPr/>
        <a:lstStyle/>
        <a:p>
          <a:pPr rtl="1"/>
          <a:endParaRPr lang="he-IL" sz="1000" b="0"/>
        </a:p>
      </dgm:t>
    </dgm:pt>
    <dgm:pt modelId="{D8D0E957-9869-4B04-8EBE-9D713A0EC8CD}">
      <dgm:prSet phldrT="[טקסט]" custT="1"/>
      <dgm:spPr>
        <a:xfrm>
          <a:off x="1875216" y="766148"/>
          <a:ext cx="2095139" cy="458020"/>
        </a:xfrm>
        <a:prstGeom prst="rect">
          <a:avLst/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127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pPr rtl="1"/>
          <a:r>
            <a:rPr lang="he-IL" sz="1000" b="1" dirty="0">
              <a:solidFill>
                <a:srgbClr val="FF0000"/>
              </a:solidFill>
              <a:latin typeface="Calibri" panose="020F0502020204030204"/>
              <a:ea typeface="+mn-ea"/>
              <a:cs typeface="Arial" panose="020B0604020202020204" pitchFamily="34" charset="0"/>
            </a:rPr>
            <a:t>רכזת תכניות </a:t>
          </a:r>
          <a:endParaRPr lang="he-IL" sz="1000" b="1" dirty="0" smtClean="0">
            <a:solidFill>
              <a:srgbClr val="FF0000"/>
            </a:solidFill>
            <a:latin typeface="Calibri" panose="020F0502020204030204"/>
            <a:ea typeface="+mn-ea"/>
            <a:cs typeface="Arial" panose="020B0604020202020204" pitchFamily="34" charset="0"/>
          </a:endParaRPr>
        </a:p>
        <a:p>
          <a:pPr rtl="1"/>
          <a:r>
            <a:rPr lang="he-IL" sz="1000" b="1" dirty="0" err="1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 panose="020F0502020204030204"/>
              <a:ea typeface="+mn-ea"/>
              <a:cs typeface="Arial" panose="020B0604020202020204" pitchFamily="34" charset="0"/>
            </a:rPr>
            <a:t>חנאן</a:t>
          </a:r>
          <a:r>
            <a:rPr lang="he-IL" sz="1000" b="1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 panose="020F0502020204030204"/>
              <a:ea typeface="+mn-ea"/>
              <a:cs typeface="Arial" panose="020B0604020202020204" pitchFamily="34" charset="0"/>
            </a:rPr>
            <a:t> </a:t>
          </a:r>
          <a:r>
            <a:rPr lang="he-IL" sz="1000" b="1" dirty="0" err="1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 panose="020F0502020204030204"/>
              <a:ea typeface="+mn-ea"/>
              <a:cs typeface="Arial" panose="020B0604020202020204" pitchFamily="34" charset="0"/>
            </a:rPr>
            <a:t>ג'בארין</a:t>
          </a:r>
          <a:r>
            <a:rPr lang="he-IL" sz="1000" b="1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 panose="020F0502020204030204"/>
              <a:ea typeface="+mn-ea"/>
              <a:cs typeface="Arial" panose="020B0604020202020204" pitchFamily="34" charset="0"/>
            </a:rPr>
            <a:t> (עו"ס חלפי חוק הסעד להגנה על אנשים עם משה) </a:t>
          </a:r>
        </a:p>
      </dgm:t>
    </dgm:pt>
    <dgm:pt modelId="{2FC2B62E-0006-4C34-8E56-DF840F66AAFC}" type="parTrans" cxnId="{CCA3A0A9-A5A8-4C45-90A7-2BF1FA816588}">
      <dgm:prSet/>
      <dgm:spPr>
        <a:xfrm>
          <a:off x="2922785" y="287354"/>
          <a:ext cx="2038547" cy="478794"/>
        </a:xfrm>
        <a:custGeom>
          <a:avLst/>
          <a:gdLst/>
          <a:ahLst/>
          <a:cxnLst/>
          <a:rect l="0" t="0" r="0" b="0"/>
          <a:pathLst>
            <a:path>
              <a:moveTo>
                <a:pt x="2013783" y="0"/>
              </a:moveTo>
              <a:lnTo>
                <a:pt x="2013783" y="429007"/>
              </a:lnTo>
              <a:lnTo>
                <a:pt x="0" y="429007"/>
              </a:lnTo>
              <a:lnTo>
                <a:pt x="0" y="472978"/>
              </a:lnTo>
            </a:path>
          </a:pathLst>
        </a:custGeom>
        <a:noFill/>
        <a:ln w="12700" cap="flat" cmpd="sng" algn="ctr">
          <a:solidFill>
            <a:sysClr val="windowText" lastClr="000000">
              <a:shade val="60000"/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pPr rtl="1"/>
          <a:endParaRPr lang="he-IL" sz="1000" b="0"/>
        </a:p>
      </dgm:t>
    </dgm:pt>
    <dgm:pt modelId="{95AB8CB4-AE9E-4C97-8350-043230621B36}" type="sibTrans" cxnId="{CCA3A0A9-A5A8-4C45-90A7-2BF1FA816588}">
      <dgm:prSet/>
      <dgm:spPr/>
      <dgm:t>
        <a:bodyPr/>
        <a:lstStyle/>
        <a:p>
          <a:pPr rtl="1"/>
          <a:endParaRPr lang="he-IL" sz="1000" b="0"/>
        </a:p>
      </dgm:t>
    </dgm:pt>
    <dgm:pt modelId="{6AD7292D-8880-458B-9370-F095D3BE9BDA}">
      <dgm:prSet phldrT="[טקסט]" custT="1"/>
      <dgm:spPr>
        <a:xfrm>
          <a:off x="7080467" y="766148"/>
          <a:ext cx="979289" cy="452967"/>
        </a:xfrm>
        <a:prstGeom prst="rect">
          <a:avLst/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127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pPr rtl="1"/>
          <a:r>
            <a:rPr lang="he-IL" sz="1000" b="1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 panose="020F0502020204030204"/>
              <a:ea typeface="+mn-ea"/>
              <a:cs typeface="Arial" panose="020B0604020202020204" pitchFamily="34" charset="0"/>
            </a:rPr>
            <a:t>עביר שרקאוי</a:t>
          </a:r>
        </a:p>
        <a:p>
          <a:pPr rtl="1"/>
          <a:r>
            <a:rPr lang="he-IL" sz="1000" b="1">
              <a:solidFill>
                <a:srgbClr val="FF0000"/>
              </a:solidFill>
              <a:latin typeface="Calibri" panose="020F0502020204030204"/>
              <a:ea typeface="+mn-ea"/>
              <a:cs typeface="Arial" panose="020B0604020202020204" pitchFamily="34" charset="0"/>
            </a:rPr>
            <a:t>*עו"ס לחוק חוסים *מדרצ"ת 100%</a:t>
          </a:r>
          <a:endParaRPr lang="he-IL" sz="1000" b="1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 panose="020F0502020204030204"/>
            <a:ea typeface="+mn-ea"/>
            <a:cs typeface="Arial" panose="020B0604020202020204" pitchFamily="34" charset="0"/>
          </a:endParaRPr>
        </a:p>
      </dgm:t>
    </dgm:pt>
    <dgm:pt modelId="{CAC95998-F44A-49FB-AABE-BB45DB51898D}" type="parTrans" cxnId="{AEC8BB9F-C76A-4C24-A327-C7985D9C1526}">
      <dgm:prSet/>
      <dgm:spPr>
        <a:xfrm>
          <a:off x="4961333" y="287354"/>
          <a:ext cx="2608778" cy="47879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29007"/>
              </a:lnTo>
              <a:lnTo>
                <a:pt x="2577088" y="429007"/>
              </a:lnTo>
              <a:lnTo>
                <a:pt x="2577088" y="472978"/>
              </a:lnTo>
            </a:path>
          </a:pathLst>
        </a:custGeom>
        <a:noFill/>
        <a:ln w="12700" cap="flat" cmpd="sng" algn="ctr">
          <a:solidFill>
            <a:sysClr val="windowText" lastClr="000000">
              <a:shade val="60000"/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pPr rtl="1"/>
          <a:endParaRPr lang="he-IL" sz="1000" b="0"/>
        </a:p>
      </dgm:t>
    </dgm:pt>
    <dgm:pt modelId="{F27B608B-5E1B-40F5-9494-F284A8368D65}" type="sibTrans" cxnId="{AEC8BB9F-C76A-4C24-A327-C7985D9C1526}">
      <dgm:prSet/>
      <dgm:spPr/>
      <dgm:t>
        <a:bodyPr/>
        <a:lstStyle/>
        <a:p>
          <a:pPr rtl="1"/>
          <a:endParaRPr lang="he-IL" sz="1000" b="0"/>
        </a:p>
      </dgm:t>
    </dgm:pt>
    <dgm:pt modelId="{45BD9308-BE87-485E-A0DC-06C4C007AFD8}">
      <dgm:prSet custT="1"/>
      <dgm:spPr>
        <a:xfrm>
          <a:off x="5669572" y="1308138"/>
          <a:ext cx="706090" cy="261033"/>
        </a:xfrm>
        <a:prstGeom prst="rect">
          <a:avLst/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127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pPr rtl="1"/>
          <a:r>
            <a:rPr lang="he-IL" sz="1000" b="1">
              <a:solidFill>
                <a:sysClr val="windowText" lastClr="000000"/>
              </a:solidFill>
              <a:latin typeface="Calibri" panose="020F0502020204030204"/>
              <a:ea typeface="+mn-ea"/>
              <a:cs typeface="Arial" panose="020B0604020202020204" pitchFamily="34" charset="0"/>
            </a:rPr>
            <a:t>צוות אזרחים ותיקים </a:t>
          </a:r>
        </a:p>
      </dgm:t>
    </dgm:pt>
    <dgm:pt modelId="{5A5DD621-F259-4575-BD52-580212686E68}" type="parTrans" cxnId="{8FF6FBC3-E215-405A-AAD8-ADE5C2744004}">
      <dgm:prSet/>
      <dgm:spPr>
        <a:xfrm>
          <a:off x="6022617" y="1173395"/>
          <a:ext cx="1547494" cy="91440"/>
        </a:xfrm>
        <a:custGeom>
          <a:avLst/>
          <a:gdLst/>
          <a:ahLst/>
          <a:cxnLst/>
          <a:rect l="0" t="0" r="0" b="0"/>
          <a:pathLst>
            <a:path>
              <a:moveTo>
                <a:pt x="1528695" y="45720"/>
              </a:moveTo>
              <a:lnTo>
                <a:pt x="1528695" y="89690"/>
              </a:lnTo>
              <a:lnTo>
                <a:pt x="0" y="89690"/>
              </a:lnTo>
              <a:lnTo>
                <a:pt x="0" y="133661"/>
              </a:lnTo>
            </a:path>
          </a:pathLst>
        </a:custGeom>
        <a:noFill/>
        <a:ln w="127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pPr rtl="1"/>
          <a:endParaRPr lang="he-IL" sz="1000" b="0"/>
        </a:p>
      </dgm:t>
    </dgm:pt>
    <dgm:pt modelId="{4E6B78E5-A73A-47D2-A5DB-93C7B7139A9B}" type="sibTrans" cxnId="{8FF6FBC3-E215-405A-AAD8-ADE5C2744004}">
      <dgm:prSet/>
      <dgm:spPr/>
      <dgm:t>
        <a:bodyPr/>
        <a:lstStyle/>
        <a:p>
          <a:pPr rtl="1"/>
          <a:endParaRPr lang="he-IL" sz="1000" b="0"/>
        </a:p>
      </dgm:t>
    </dgm:pt>
    <dgm:pt modelId="{7E278215-A064-4A0E-80FC-55087B37B0FF}">
      <dgm:prSet custT="1"/>
      <dgm:spPr>
        <a:xfrm>
          <a:off x="6464685" y="1308138"/>
          <a:ext cx="520800" cy="318455"/>
        </a:xfrm>
        <a:prstGeom prst="rect">
          <a:avLst/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127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pPr rtl="1"/>
          <a:r>
            <a:rPr lang="he-IL" sz="900" b="1">
              <a:solidFill>
                <a:sysClr val="windowText" lastClr="000000"/>
              </a:solidFill>
              <a:latin typeface="Calibri" panose="020F0502020204030204"/>
              <a:ea typeface="+mn-ea"/>
              <a:cs typeface="Arial" panose="020B0604020202020204" pitchFamily="34" charset="0"/>
            </a:rPr>
            <a:t>צוות מנהל מוגבליות</a:t>
          </a:r>
        </a:p>
      </dgm:t>
    </dgm:pt>
    <dgm:pt modelId="{219E444C-B36F-46C8-A865-CF043E471808}" type="parTrans" cxnId="{DCB64759-FD0F-435A-BAA1-EA0A9170545C}">
      <dgm:prSet/>
      <dgm:spPr>
        <a:xfrm>
          <a:off x="6725086" y="1173395"/>
          <a:ext cx="845025" cy="91440"/>
        </a:xfrm>
        <a:custGeom>
          <a:avLst/>
          <a:gdLst/>
          <a:ahLst/>
          <a:cxnLst/>
          <a:rect l="0" t="0" r="0" b="0"/>
          <a:pathLst>
            <a:path>
              <a:moveTo>
                <a:pt x="834760" y="45720"/>
              </a:moveTo>
              <a:lnTo>
                <a:pt x="834760" y="89690"/>
              </a:lnTo>
              <a:lnTo>
                <a:pt x="0" y="89690"/>
              </a:lnTo>
              <a:lnTo>
                <a:pt x="0" y="133661"/>
              </a:lnTo>
            </a:path>
          </a:pathLst>
        </a:custGeom>
        <a:noFill/>
        <a:ln w="127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pPr rtl="1"/>
          <a:endParaRPr lang="he-IL" sz="1000" b="0"/>
        </a:p>
      </dgm:t>
    </dgm:pt>
    <dgm:pt modelId="{B2413052-9B53-4852-BD11-A0D3F3BC44ED}" type="sibTrans" cxnId="{DCB64759-FD0F-435A-BAA1-EA0A9170545C}">
      <dgm:prSet/>
      <dgm:spPr/>
      <dgm:t>
        <a:bodyPr/>
        <a:lstStyle/>
        <a:p>
          <a:pPr rtl="1"/>
          <a:endParaRPr lang="he-IL" sz="1000" b="0"/>
        </a:p>
      </dgm:t>
    </dgm:pt>
    <dgm:pt modelId="{7F269A4A-89AC-475E-82DF-31A7DCB686BF}">
      <dgm:prSet custT="1"/>
      <dgm:spPr>
        <a:xfrm>
          <a:off x="7074509" y="1308138"/>
          <a:ext cx="488625" cy="327330"/>
        </a:xfrm>
        <a:prstGeom prst="rect">
          <a:avLst/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127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pPr rtl="1"/>
          <a:r>
            <a:rPr lang="he-IL" sz="1000" b="1">
              <a:solidFill>
                <a:sysClr val="windowText" lastClr="000000"/>
              </a:solidFill>
              <a:latin typeface="Calibri" panose="020F0502020204030204"/>
              <a:ea typeface="+mn-ea"/>
              <a:cs typeface="Arial" panose="020B0604020202020204" pitchFamily="34" charset="0"/>
            </a:rPr>
            <a:t>צוות משפחות </a:t>
          </a:r>
        </a:p>
      </dgm:t>
    </dgm:pt>
    <dgm:pt modelId="{65B060D4-0C17-449B-980F-B85E73A275B0}" type="parTrans" cxnId="{30EF943F-67D5-4F3F-A78B-19BCD11ECD6B}">
      <dgm:prSet/>
      <dgm:spPr>
        <a:xfrm>
          <a:off x="7318821" y="1173395"/>
          <a:ext cx="251290" cy="91440"/>
        </a:xfrm>
        <a:custGeom>
          <a:avLst/>
          <a:gdLst/>
          <a:ahLst/>
          <a:cxnLst/>
          <a:rect l="0" t="0" r="0" b="0"/>
          <a:pathLst>
            <a:path>
              <a:moveTo>
                <a:pt x="248237" y="45720"/>
              </a:moveTo>
              <a:lnTo>
                <a:pt x="248237" y="89690"/>
              </a:lnTo>
              <a:lnTo>
                <a:pt x="0" y="89690"/>
              </a:lnTo>
              <a:lnTo>
                <a:pt x="0" y="133661"/>
              </a:lnTo>
            </a:path>
          </a:pathLst>
        </a:custGeom>
        <a:noFill/>
        <a:ln w="127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pPr rtl="1"/>
          <a:endParaRPr lang="he-IL" sz="1000" b="0"/>
        </a:p>
      </dgm:t>
    </dgm:pt>
    <dgm:pt modelId="{C7344C1A-76EB-4FFF-8F04-2DC01D826551}" type="sibTrans" cxnId="{30EF943F-67D5-4F3F-A78B-19BCD11ECD6B}">
      <dgm:prSet/>
      <dgm:spPr/>
      <dgm:t>
        <a:bodyPr/>
        <a:lstStyle/>
        <a:p>
          <a:pPr rtl="1"/>
          <a:endParaRPr lang="he-IL" sz="1000" b="0"/>
        </a:p>
      </dgm:t>
    </dgm:pt>
    <dgm:pt modelId="{CD40815D-AD7F-45C8-B913-0B03B722F250}">
      <dgm:prSet custT="1"/>
      <dgm:spPr>
        <a:xfrm>
          <a:off x="5871763" y="1649638"/>
          <a:ext cx="512016" cy="913259"/>
        </a:xfrm>
        <a:prstGeom prst="rect">
          <a:avLst/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127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pPr rtl="1"/>
          <a:r>
            <a:rPr lang="he-IL" sz="1000" b="1">
              <a:solidFill>
                <a:srgbClr val="ED7D31"/>
              </a:solidFill>
              <a:latin typeface="Calibri" panose="020F0502020204030204"/>
              <a:ea typeface="+mn-ea"/>
              <a:cs typeface="Arial" panose="020B0604020202020204" pitchFamily="34" charset="0"/>
            </a:rPr>
            <a:t>עו"ס 50% אזרחים ותיקים </a:t>
          </a:r>
        </a:p>
        <a:p>
          <a:pPr rtl="1"/>
          <a:r>
            <a:rPr lang="he-IL" sz="1000" b="1">
              <a:solidFill>
                <a:sysClr val="windowText" lastClr="000000"/>
              </a:solidFill>
              <a:latin typeface="Calibri" panose="020F0502020204030204"/>
              <a:ea typeface="+mn-ea"/>
              <a:cs typeface="Arial" panose="020B0604020202020204" pitchFamily="34" charset="0"/>
            </a:rPr>
            <a:t>נור ג'בארין </a:t>
          </a:r>
        </a:p>
      </dgm:t>
    </dgm:pt>
    <dgm:pt modelId="{AF7F02B3-1E0C-4E83-A9B6-341D8658B14B}" type="parTrans" cxnId="{F8324B08-5494-4354-BFEB-D303AEB284A4}">
      <dgm:prSet/>
      <dgm:spPr>
        <a:xfrm>
          <a:off x="5740181" y="1569172"/>
          <a:ext cx="131581" cy="53709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30571"/>
              </a:lnTo>
              <a:lnTo>
                <a:pt x="129983" y="530571"/>
              </a:lnTo>
            </a:path>
          </a:pathLst>
        </a:custGeom>
        <a:noFill/>
        <a:ln w="127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pPr rtl="1"/>
          <a:endParaRPr lang="he-IL" sz="1000" b="0"/>
        </a:p>
      </dgm:t>
    </dgm:pt>
    <dgm:pt modelId="{44C97FDF-F405-433E-938B-C12F86CD0A6C}" type="sibTrans" cxnId="{F8324B08-5494-4354-BFEB-D303AEB284A4}">
      <dgm:prSet/>
      <dgm:spPr/>
      <dgm:t>
        <a:bodyPr/>
        <a:lstStyle/>
        <a:p>
          <a:pPr rtl="1"/>
          <a:endParaRPr lang="he-IL" sz="1000" b="0"/>
        </a:p>
      </dgm:t>
    </dgm:pt>
    <dgm:pt modelId="{ED6A85CE-4036-4171-9F4F-E14584FFE5A2}">
      <dgm:prSet custT="1"/>
      <dgm:spPr>
        <a:xfrm>
          <a:off x="5849261" y="2874253"/>
          <a:ext cx="562246" cy="916534"/>
        </a:xfrm>
        <a:prstGeom prst="rect">
          <a:avLst/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127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pPr rtl="1"/>
          <a:r>
            <a:rPr lang="he-IL" sz="1000" b="0">
              <a:solidFill>
                <a:srgbClr val="4472C4"/>
              </a:solidFill>
              <a:latin typeface="Calibri" panose="020F0502020204030204"/>
              <a:ea typeface="+mn-ea"/>
              <a:cs typeface="Arial" panose="020B0604020202020204" pitchFamily="34" charset="0"/>
            </a:rPr>
            <a:t>רכז מועדוני מופת 100%</a:t>
          </a:r>
        </a:p>
        <a:p>
          <a:pPr rtl="1"/>
          <a:r>
            <a:rPr lang="he-IL" sz="1000" b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 panose="020F0502020204030204"/>
              <a:ea typeface="+mn-ea"/>
              <a:cs typeface="Arial" panose="020B0604020202020204" pitchFamily="34" charset="0"/>
            </a:rPr>
            <a:t>ג'בארין מוחמד</a:t>
          </a:r>
        </a:p>
      </dgm:t>
    </dgm:pt>
    <dgm:pt modelId="{23BA8341-D283-4FC7-B88C-97AB3E8061F9}" type="parTrans" cxnId="{9BFB35E1-6B1D-4A19-A857-CA7DB47ED9B8}">
      <dgm:prSet/>
      <dgm:spPr>
        <a:xfrm>
          <a:off x="5740181" y="1569172"/>
          <a:ext cx="109080" cy="176334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41927"/>
              </a:lnTo>
              <a:lnTo>
                <a:pt x="107755" y="1741927"/>
              </a:lnTo>
            </a:path>
          </a:pathLst>
        </a:custGeom>
        <a:noFill/>
        <a:ln w="127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pPr rtl="1"/>
          <a:endParaRPr lang="he-IL" sz="1000" b="0"/>
        </a:p>
      </dgm:t>
    </dgm:pt>
    <dgm:pt modelId="{321AFD64-E339-434B-809C-780B2F05195E}" type="sibTrans" cxnId="{9BFB35E1-6B1D-4A19-A857-CA7DB47ED9B8}">
      <dgm:prSet/>
      <dgm:spPr/>
      <dgm:t>
        <a:bodyPr/>
        <a:lstStyle/>
        <a:p>
          <a:pPr rtl="1"/>
          <a:endParaRPr lang="he-IL" sz="1000" b="0"/>
        </a:p>
      </dgm:t>
    </dgm:pt>
    <dgm:pt modelId="{6132948C-E04C-4D3F-9014-0C81832EAE20}">
      <dgm:prSet custT="1"/>
      <dgm:spPr>
        <a:xfrm>
          <a:off x="6470817" y="1715617"/>
          <a:ext cx="508536" cy="345116"/>
        </a:xfrm>
        <a:prstGeom prst="rect">
          <a:avLst/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127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pPr rtl="1"/>
          <a:r>
            <a:rPr lang="he-IL" sz="1000" b="1" dirty="0">
              <a:solidFill>
                <a:srgbClr val="ED7D31"/>
              </a:solidFill>
              <a:latin typeface="Calibri" panose="020F0502020204030204"/>
              <a:ea typeface="+mn-ea"/>
              <a:cs typeface="Arial" panose="020B0604020202020204" pitchFamily="34" charset="0"/>
            </a:rPr>
            <a:t>משרה ייעודית 25%</a:t>
          </a:r>
        </a:p>
      </dgm:t>
    </dgm:pt>
    <dgm:pt modelId="{20C404FB-08EF-46A6-BC88-6438620BCB59}" type="parTrans" cxnId="{576EB49B-18C0-4EEF-9E1B-B64D9C4D7D85}">
      <dgm:prSet/>
      <dgm:spPr>
        <a:xfrm>
          <a:off x="6679366" y="1580874"/>
          <a:ext cx="91440" cy="91440"/>
        </a:xfrm>
        <a:custGeom>
          <a:avLst/>
          <a:gdLst/>
          <a:ahLst/>
          <a:cxnLst/>
          <a:rect l="0" t="0" r="0" b="0"/>
          <a:pathLst>
            <a:path>
              <a:moveTo>
                <a:pt x="45720" y="45720"/>
              </a:moveTo>
              <a:lnTo>
                <a:pt x="45720" y="133661"/>
              </a:lnTo>
            </a:path>
          </a:pathLst>
        </a:custGeom>
        <a:noFill/>
        <a:ln w="127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pPr rtl="1"/>
          <a:endParaRPr lang="he-IL" sz="1000" b="0"/>
        </a:p>
      </dgm:t>
    </dgm:pt>
    <dgm:pt modelId="{0368D3EB-79CC-418B-934B-B0037E5E4308}" type="sibTrans" cxnId="{576EB49B-18C0-4EEF-9E1B-B64D9C4D7D85}">
      <dgm:prSet/>
      <dgm:spPr/>
      <dgm:t>
        <a:bodyPr/>
        <a:lstStyle/>
        <a:p>
          <a:pPr rtl="1"/>
          <a:endParaRPr lang="he-IL" sz="1000" b="0"/>
        </a:p>
      </dgm:t>
    </dgm:pt>
    <dgm:pt modelId="{EF25E5E9-5594-49B8-BC0A-7082757D4906}">
      <dgm:prSet custT="1"/>
      <dgm:spPr>
        <a:xfrm>
          <a:off x="6597951" y="2149756"/>
          <a:ext cx="423918" cy="1658346"/>
        </a:xfrm>
        <a:prstGeom prst="rect">
          <a:avLst/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127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pPr rtl="1"/>
          <a:r>
            <a:rPr lang="he-IL" sz="1000" b="1">
              <a:solidFill>
                <a:srgbClr val="4472C4"/>
              </a:solidFill>
              <a:latin typeface="Calibri" panose="020F0502020204030204"/>
              <a:ea typeface="+mn-ea"/>
              <a:cs typeface="Arial" panose="020B0604020202020204" pitchFamily="34" charset="0"/>
            </a:rPr>
            <a:t>מע"ש </a:t>
          </a:r>
        </a:p>
        <a:p>
          <a:pPr rtl="1"/>
          <a:r>
            <a:rPr lang="he-IL" sz="1000" b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 panose="020F0502020204030204"/>
              <a:ea typeface="+mn-ea"/>
              <a:cs typeface="Arial" panose="020B0604020202020204" pitchFamily="34" charset="0"/>
            </a:rPr>
            <a:t>1.עו"ס 100%</a:t>
          </a:r>
        </a:p>
        <a:p>
          <a:pPr rtl="1"/>
          <a:r>
            <a:rPr lang="he-IL" sz="1000" b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 panose="020F0502020204030204"/>
              <a:ea typeface="+mn-ea"/>
              <a:cs typeface="Arial" panose="020B0604020202020204" pitchFamily="34" charset="0"/>
            </a:rPr>
            <a:t>2. שתי מדריכות </a:t>
          </a:r>
        </a:p>
        <a:p>
          <a:pPr rtl="1"/>
          <a:r>
            <a:rPr lang="he-IL" sz="1000" b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 panose="020F0502020204030204"/>
              <a:ea typeface="+mn-ea"/>
              <a:cs typeface="Arial" panose="020B0604020202020204" pitchFamily="34" charset="0"/>
            </a:rPr>
            <a:t>3. צוות פרא רפואי  </a:t>
          </a:r>
        </a:p>
        <a:p>
          <a:pPr rtl="1"/>
          <a:endParaRPr lang="he-IL" sz="1000" b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 panose="020F0502020204030204"/>
            <a:ea typeface="+mn-ea"/>
            <a:cs typeface="Arial" panose="020B0604020202020204" pitchFamily="34" charset="0"/>
          </a:endParaRPr>
        </a:p>
      </dgm:t>
    </dgm:pt>
    <dgm:pt modelId="{C1352969-910F-4AC5-8525-D281D41786F8}" type="parTrans" cxnId="{0A3709B4-521C-4F84-AECC-A19B2F976755}">
      <dgm:prSet/>
      <dgm:spPr>
        <a:xfrm>
          <a:off x="6475951" y="2060733"/>
          <a:ext cx="91440" cy="918196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907042"/>
              </a:lnTo>
              <a:lnTo>
                <a:pt x="121073" y="907042"/>
              </a:lnTo>
            </a:path>
          </a:pathLst>
        </a:custGeom>
        <a:noFill/>
        <a:ln w="127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pPr rtl="1"/>
          <a:endParaRPr lang="he-IL" sz="1000" b="0"/>
        </a:p>
      </dgm:t>
    </dgm:pt>
    <dgm:pt modelId="{6818D80D-A152-469D-8D0A-3F06A3811133}" type="sibTrans" cxnId="{0A3709B4-521C-4F84-AECC-A19B2F976755}">
      <dgm:prSet/>
      <dgm:spPr/>
      <dgm:t>
        <a:bodyPr/>
        <a:lstStyle/>
        <a:p>
          <a:pPr rtl="1"/>
          <a:endParaRPr lang="he-IL" sz="1000" b="0"/>
        </a:p>
      </dgm:t>
    </dgm:pt>
    <dgm:pt modelId="{918BA3C8-E921-4A02-A7C7-79C809FC3294}">
      <dgm:prSet custT="1"/>
      <dgm:spPr>
        <a:xfrm flipH="1">
          <a:off x="6597951" y="4056616"/>
          <a:ext cx="495708" cy="488298"/>
        </a:xfrm>
        <a:prstGeom prst="rect">
          <a:avLst/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127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pPr rtl="1"/>
          <a:r>
            <a:rPr lang="he-IL" sz="1000" b="1">
              <a:solidFill>
                <a:srgbClr val="4472C4"/>
              </a:solidFill>
              <a:latin typeface="Calibri" panose="020F0502020204030204"/>
              <a:ea typeface="+mn-ea"/>
              <a:cs typeface="Arial" panose="020B0604020202020204" pitchFamily="34" charset="0"/>
            </a:rPr>
            <a:t>מעון סיעודי טיפולי +21</a:t>
          </a:r>
        </a:p>
      </dgm:t>
    </dgm:pt>
    <dgm:pt modelId="{FB4D17BE-F5DC-45AF-B82A-834F81327E45}" type="parTrans" cxnId="{B444CF8E-6143-4467-9BBD-73BE2CA2AC2A}">
      <dgm:prSet/>
      <dgm:spPr>
        <a:xfrm>
          <a:off x="6475951" y="2060733"/>
          <a:ext cx="91440" cy="2240032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212821"/>
              </a:lnTo>
              <a:lnTo>
                <a:pt x="121073" y="2212821"/>
              </a:lnTo>
            </a:path>
          </a:pathLst>
        </a:custGeom>
        <a:noFill/>
        <a:ln w="127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pPr rtl="1"/>
          <a:endParaRPr lang="he-IL" sz="1000" b="0"/>
        </a:p>
      </dgm:t>
    </dgm:pt>
    <dgm:pt modelId="{BB062BF1-C43D-4385-ABBF-234A7B0E31C6}" type="sibTrans" cxnId="{B444CF8E-6143-4467-9BBD-73BE2CA2AC2A}">
      <dgm:prSet/>
      <dgm:spPr/>
      <dgm:t>
        <a:bodyPr/>
        <a:lstStyle/>
        <a:p>
          <a:pPr rtl="1"/>
          <a:endParaRPr lang="he-IL" sz="1000" b="0"/>
        </a:p>
      </dgm:t>
    </dgm:pt>
    <dgm:pt modelId="{95C35BAE-98C1-4280-81BB-5402AF851E49}">
      <dgm:prSet custT="1"/>
      <dgm:spPr>
        <a:xfrm>
          <a:off x="7196665" y="1757445"/>
          <a:ext cx="879129" cy="334808"/>
        </a:xfrm>
        <a:prstGeom prst="rect">
          <a:avLst/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127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pPr rtl="1"/>
          <a:r>
            <a:rPr lang="he-IL" sz="1000" b="1">
              <a:solidFill>
                <a:srgbClr val="ED7D31"/>
              </a:solidFill>
              <a:latin typeface="Calibri" panose="020F0502020204030204"/>
              <a:ea typeface="+mn-ea"/>
              <a:cs typeface="Arial" panose="020B0604020202020204" pitchFamily="34" charset="0"/>
            </a:rPr>
            <a:t>עו"ס 50%</a:t>
          </a:r>
        </a:p>
        <a:p>
          <a:pPr rtl="1"/>
          <a:r>
            <a:rPr lang="he-IL" sz="1000" b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 panose="020F0502020204030204"/>
              <a:ea typeface="+mn-ea"/>
              <a:cs typeface="Arial" panose="020B0604020202020204" pitchFamily="34" charset="0"/>
            </a:rPr>
            <a:t>אגבאריה אילאף</a:t>
          </a:r>
        </a:p>
      </dgm:t>
    </dgm:pt>
    <dgm:pt modelId="{3C2C67FE-FA48-466C-B8A5-F9875843B87E}" type="parTrans" cxnId="{1E7712B7-1C7E-4EE5-913D-707250962459}">
      <dgm:prSet/>
      <dgm:spPr>
        <a:xfrm>
          <a:off x="7077651" y="1635469"/>
          <a:ext cx="91440" cy="289380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85865"/>
              </a:lnTo>
              <a:lnTo>
                <a:pt x="118123" y="285865"/>
              </a:lnTo>
            </a:path>
          </a:pathLst>
        </a:custGeom>
        <a:noFill/>
        <a:ln w="127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pPr rtl="1"/>
          <a:endParaRPr lang="he-IL" sz="1000" b="0"/>
        </a:p>
      </dgm:t>
    </dgm:pt>
    <dgm:pt modelId="{F9811B6E-12A1-4243-866A-A6CACC3C6F87}" type="sibTrans" cxnId="{1E7712B7-1C7E-4EE5-913D-707250962459}">
      <dgm:prSet/>
      <dgm:spPr/>
      <dgm:t>
        <a:bodyPr/>
        <a:lstStyle/>
        <a:p>
          <a:pPr rtl="1"/>
          <a:endParaRPr lang="he-IL" sz="1000" b="0"/>
        </a:p>
      </dgm:t>
    </dgm:pt>
    <dgm:pt modelId="{9DBB48A7-6A82-401D-A269-09305C112209}">
      <dgm:prSet custT="1"/>
      <dgm:spPr>
        <a:xfrm>
          <a:off x="7196665" y="2148323"/>
          <a:ext cx="958050" cy="480721"/>
        </a:xfrm>
        <a:prstGeom prst="rect">
          <a:avLst/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127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pPr rtl="1"/>
          <a:r>
            <a:rPr lang="he-IL" sz="1000" b="1">
              <a:solidFill>
                <a:srgbClr val="ED7D31"/>
              </a:solidFill>
              <a:latin typeface="Calibri" panose="020F0502020204030204"/>
              <a:ea typeface="+mn-ea"/>
              <a:cs typeface="Arial" panose="020B0604020202020204" pitchFamily="34" charset="0"/>
            </a:rPr>
            <a:t>עו"ס משפחה 75%</a:t>
          </a:r>
        </a:p>
        <a:p>
          <a:pPr rtl="1"/>
          <a:r>
            <a:rPr lang="he-IL" sz="1000" b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 panose="020F0502020204030204"/>
              <a:ea typeface="+mn-ea"/>
              <a:cs typeface="Arial" panose="020B0604020202020204" pitchFamily="34" charset="0"/>
            </a:rPr>
            <a:t>אגבאריה סברין </a:t>
          </a:r>
        </a:p>
      </dgm:t>
    </dgm:pt>
    <dgm:pt modelId="{1CB108CF-2DD5-4F8F-A9D8-5A2C0ED861EB}" type="parTrans" cxnId="{F354EBC1-24CA-47C8-8980-1854D2E925C4}">
      <dgm:prSet/>
      <dgm:spPr>
        <a:xfrm>
          <a:off x="7077651" y="1635469"/>
          <a:ext cx="91440" cy="753214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744064"/>
              </a:lnTo>
              <a:lnTo>
                <a:pt x="118123" y="744064"/>
              </a:lnTo>
            </a:path>
          </a:pathLst>
        </a:custGeom>
        <a:noFill/>
        <a:ln w="127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pPr rtl="1"/>
          <a:endParaRPr lang="he-IL" sz="1000" b="0"/>
        </a:p>
      </dgm:t>
    </dgm:pt>
    <dgm:pt modelId="{B4FA25EA-75EF-4447-982F-034B51071BC2}" type="sibTrans" cxnId="{F354EBC1-24CA-47C8-8980-1854D2E925C4}">
      <dgm:prSet/>
      <dgm:spPr/>
      <dgm:t>
        <a:bodyPr/>
        <a:lstStyle/>
        <a:p>
          <a:pPr rtl="1"/>
          <a:endParaRPr lang="he-IL" sz="1000" b="0"/>
        </a:p>
      </dgm:t>
    </dgm:pt>
    <dgm:pt modelId="{0087BFF1-7632-4B54-BEA6-4FF1AE3A6423}">
      <dgm:prSet custT="1"/>
      <dgm:spPr>
        <a:xfrm>
          <a:off x="7196665" y="2718067"/>
          <a:ext cx="1050138" cy="325910"/>
        </a:xfrm>
        <a:prstGeom prst="rect">
          <a:avLst/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127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pPr rtl="1"/>
          <a:r>
            <a:rPr lang="he-IL" sz="1000" b="1">
              <a:solidFill>
                <a:srgbClr val="ED7D31"/>
              </a:solidFill>
              <a:latin typeface="Calibri" panose="020F0502020204030204"/>
              <a:ea typeface="+mn-ea"/>
              <a:cs typeface="Arial" panose="020B0604020202020204" pitchFamily="34" charset="0"/>
            </a:rPr>
            <a:t>עו"ס משפחה 75%</a:t>
          </a:r>
        </a:p>
        <a:p>
          <a:pPr rtl="1"/>
          <a:r>
            <a:rPr lang="he-IL" sz="1000" b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 panose="020F0502020204030204"/>
              <a:ea typeface="+mn-ea"/>
              <a:cs typeface="Arial" panose="020B0604020202020204" pitchFamily="34" charset="0"/>
            </a:rPr>
            <a:t>אמארה אעתמאד </a:t>
          </a:r>
        </a:p>
      </dgm:t>
    </dgm:pt>
    <dgm:pt modelId="{A6AA12CE-CB6F-409F-BD0B-049987074283}" type="parTrans" cxnId="{91F26ADA-0F22-4471-AD0D-49DD4D08D2FD}">
      <dgm:prSet/>
      <dgm:spPr>
        <a:xfrm>
          <a:off x="7077651" y="1635469"/>
          <a:ext cx="91440" cy="1245553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230422"/>
              </a:lnTo>
              <a:lnTo>
                <a:pt x="118123" y="1230422"/>
              </a:lnTo>
            </a:path>
          </a:pathLst>
        </a:custGeom>
        <a:noFill/>
        <a:ln w="127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pPr rtl="1"/>
          <a:endParaRPr lang="he-IL" sz="1000" b="0"/>
        </a:p>
      </dgm:t>
    </dgm:pt>
    <dgm:pt modelId="{039CF5C5-E435-46CB-AA9C-4A6501ABB256}" type="sibTrans" cxnId="{91F26ADA-0F22-4471-AD0D-49DD4D08D2FD}">
      <dgm:prSet/>
      <dgm:spPr/>
      <dgm:t>
        <a:bodyPr/>
        <a:lstStyle/>
        <a:p>
          <a:pPr rtl="1"/>
          <a:endParaRPr lang="he-IL" sz="1000" b="0"/>
        </a:p>
      </dgm:t>
    </dgm:pt>
    <dgm:pt modelId="{8009710E-7E0B-44A6-AFBC-ACB3E6584799}">
      <dgm:prSet custT="1"/>
      <dgm:spPr>
        <a:xfrm>
          <a:off x="7196665" y="3588394"/>
          <a:ext cx="1171896" cy="506775"/>
        </a:xfrm>
        <a:prstGeom prst="rect">
          <a:avLst/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127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pPr rtl="1"/>
          <a:r>
            <a:rPr lang="he-IL" sz="1000" b="1">
              <a:solidFill>
                <a:srgbClr val="ED7D31"/>
              </a:solidFill>
              <a:latin typeface="Calibri" panose="020F0502020204030204"/>
              <a:ea typeface="+mn-ea"/>
              <a:cs typeface="Arial" panose="020B0604020202020204" pitchFamily="34" charset="0"/>
            </a:rPr>
            <a:t>עו"ס משפחה 100%</a:t>
          </a:r>
        </a:p>
        <a:p>
          <a:pPr rtl="1"/>
          <a:r>
            <a:rPr lang="he-IL" sz="1000" b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 panose="020F0502020204030204"/>
              <a:ea typeface="+mn-ea"/>
              <a:cs typeface="Arial" panose="020B0604020202020204" pitchFamily="34" charset="0"/>
            </a:rPr>
            <a:t>אגבאריה מונד'ר </a:t>
          </a:r>
        </a:p>
        <a:p>
          <a:pPr rtl="1"/>
          <a:r>
            <a:rPr lang="he-IL" sz="1000" b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 panose="020F0502020204030204"/>
              <a:ea typeface="+mn-ea"/>
              <a:cs typeface="Arial" panose="020B0604020202020204" pitchFamily="34" charset="0"/>
            </a:rPr>
            <a:t>(עו"ס חוק נוער )</a:t>
          </a:r>
        </a:p>
      </dgm:t>
    </dgm:pt>
    <dgm:pt modelId="{7039B6BF-1C36-41C0-AC2D-6DE9CE3A30D8}" type="parTrans" cxnId="{6294B277-DAE4-4DCE-AF24-79F74B1FEDD3}">
      <dgm:prSet/>
      <dgm:spPr>
        <a:xfrm>
          <a:off x="7077651" y="1635469"/>
          <a:ext cx="91440" cy="2206312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179511"/>
              </a:lnTo>
              <a:lnTo>
                <a:pt x="118123" y="2179511"/>
              </a:lnTo>
            </a:path>
          </a:pathLst>
        </a:custGeom>
        <a:noFill/>
        <a:ln w="127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pPr rtl="1"/>
          <a:endParaRPr lang="he-IL" sz="1000" b="0"/>
        </a:p>
      </dgm:t>
    </dgm:pt>
    <dgm:pt modelId="{77CCBEA6-2DCB-4328-A979-08480126A528}" type="sibTrans" cxnId="{6294B277-DAE4-4DCE-AF24-79F74B1FEDD3}">
      <dgm:prSet/>
      <dgm:spPr/>
      <dgm:t>
        <a:bodyPr/>
        <a:lstStyle/>
        <a:p>
          <a:pPr rtl="1"/>
          <a:endParaRPr lang="he-IL" sz="1000" b="0"/>
        </a:p>
      </dgm:t>
    </dgm:pt>
    <dgm:pt modelId="{595DE718-C5A2-49B7-AA0D-53920689D6D3}">
      <dgm:prSet custT="1"/>
      <dgm:spPr>
        <a:xfrm>
          <a:off x="7196665" y="4184192"/>
          <a:ext cx="1017335" cy="523250"/>
        </a:xfrm>
        <a:prstGeom prst="rect">
          <a:avLst/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127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pPr rtl="1"/>
          <a:r>
            <a:rPr lang="he-IL" sz="1000" b="1">
              <a:solidFill>
                <a:srgbClr val="ED7D31"/>
              </a:solidFill>
              <a:latin typeface="Calibri" panose="020F0502020204030204"/>
              <a:ea typeface="+mn-ea"/>
              <a:cs typeface="Arial" panose="020B0604020202020204" pitchFamily="34" charset="0"/>
            </a:rPr>
            <a:t>עו"ס משפחה 50%</a:t>
          </a:r>
        </a:p>
        <a:p>
          <a:pPr rtl="1"/>
          <a:r>
            <a:rPr lang="he-IL" sz="1000" b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 panose="020F0502020204030204"/>
              <a:ea typeface="+mn-ea"/>
              <a:cs typeface="Arial" panose="020B0604020202020204" pitchFamily="34" charset="0"/>
            </a:rPr>
            <a:t>סדרי דין 25% </a:t>
          </a:r>
        </a:p>
        <a:p>
          <a:pPr rtl="1"/>
          <a:r>
            <a:rPr lang="he-IL" sz="1000" b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 panose="020F0502020204030204"/>
              <a:ea typeface="+mn-ea"/>
              <a:cs typeface="Arial" panose="020B0604020202020204" pitchFamily="34" charset="0"/>
            </a:rPr>
            <a:t>שימאא אג'באריה </a:t>
          </a:r>
        </a:p>
      </dgm:t>
    </dgm:pt>
    <dgm:pt modelId="{198D395B-0DB7-4395-9936-9BC52D39BBCE}" type="parTrans" cxnId="{FC3842D3-5A3A-4ECC-9093-1F47A86CF6F9}">
      <dgm:prSet/>
      <dgm:spPr>
        <a:xfrm>
          <a:off x="7077651" y="1635469"/>
          <a:ext cx="91440" cy="2810348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776209"/>
              </a:lnTo>
              <a:lnTo>
                <a:pt x="118123" y="2776209"/>
              </a:lnTo>
            </a:path>
          </a:pathLst>
        </a:custGeom>
        <a:noFill/>
        <a:ln w="127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pPr rtl="1"/>
          <a:endParaRPr lang="he-IL" sz="1000" b="0"/>
        </a:p>
      </dgm:t>
    </dgm:pt>
    <dgm:pt modelId="{C126CB24-DCB8-4C0B-BA73-A14304D5C433}" type="sibTrans" cxnId="{FC3842D3-5A3A-4ECC-9093-1F47A86CF6F9}">
      <dgm:prSet/>
      <dgm:spPr/>
      <dgm:t>
        <a:bodyPr/>
        <a:lstStyle/>
        <a:p>
          <a:pPr rtl="1"/>
          <a:endParaRPr lang="he-IL" sz="1000" b="0"/>
        </a:p>
      </dgm:t>
    </dgm:pt>
    <dgm:pt modelId="{610BC143-6A81-435F-B514-E07025B43718}">
      <dgm:prSet custT="1"/>
      <dgm:spPr>
        <a:xfrm>
          <a:off x="1157077" y="1313191"/>
          <a:ext cx="775401" cy="291814"/>
        </a:xfrm>
        <a:prstGeom prst="rect">
          <a:avLst/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127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pPr rtl="1"/>
          <a:r>
            <a:rPr lang="he-IL" sz="1000" b="1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 panose="020F0502020204030204"/>
              <a:ea typeface="+mn-ea"/>
              <a:cs typeface="Arial" panose="020B0604020202020204" pitchFamily="34" charset="0"/>
            </a:rPr>
            <a:t>צוות משפחה וילד בקהילה</a:t>
          </a:r>
        </a:p>
      </dgm:t>
    </dgm:pt>
    <dgm:pt modelId="{9C56E9DC-8435-4DDE-9CC1-E33B65BDFEC4}" type="parTrans" cxnId="{06235AE8-C1CC-4DC9-9C12-E2B5EDCEC69F}">
      <dgm:prSet/>
      <dgm:spPr>
        <a:xfrm>
          <a:off x="1544778" y="1178448"/>
          <a:ext cx="1378007" cy="91440"/>
        </a:xfrm>
        <a:custGeom>
          <a:avLst/>
          <a:gdLst/>
          <a:ahLst/>
          <a:cxnLst/>
          <a:rect l="0" t="0" r="0" b="0"/>
          <a:pathLst>
            <a:path>
              <a:moveTo>
                <a:pt x="1361268" y="45720"/>
              </a:moveTo>
              <a:lnTo>
                <a:pt x="1361268" y="89690"/>
              </a:lnTo>
              <a:lnTo>
                <a:pt x="0" y="89690"/>
              </a:lnTo>
              <a:lnTo>
                <a:pt x="0" y="133661"/>
              </a:lnTo>
            </a:path>
          </a:pathLst>
        </a:custGeom>
        <a:noFill/>
        <a:ln w="127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pPr rtl="1"/>
          <a:endParaRPr lang="he-IL" sz="1000" b="0"/>
        </a:p>
      </dgm:t>
    </dgm:pt>
    <dgm:pt modelId="{ABF0E89A-6FF0-4A22-A0B3-3EC5D32BA527}" type="sibTrans" cxnId="{06235AE8-C1CC-4DC9-9C12-E2B5EDCEC69F}">
      <dgm:prSet/>
      <dgm:spPr/>
      <dgm:t>
        <a:bodyPr/>
        <a:lstStyle/>
        <a:p>
          <a:pPr rtl="1"/>
          <a:endParaRPr lang="he-IL" sz="1000" b="0"/>
        </a:p>
      </dgm:t>
    </dgm:pt>
    <dgm:pt modelId="{72AAE55B-75EA-4DFA-B973-E462EBDE3F92}">
      <dgm:prSet custT="1"/>
      <dgm:spPr>
        <a:xfrm>
          <a:off x="4104844" y="1313191"/>
          <a:ext cx="564175" cy="276640"/>
        </a:xfrm>
        <a:prstGeom prst="rect">
          <a:avLst/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127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pPr rtl="1"/>
          <a:r>
            <a:rPr lang="he-IL" sz="1000" b="1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 panose="020F0502020204030204"/>
              <a:ea typeface="+mn-ea"/>
              <a:cs typeface="Arial" panose="020B0604020202020204" pitchFamily="34" charset="0"/>
            </a:rPr>
            <a:t>צוות תקון</a:t>
          </a:r>
        </a:p>
      </dgm:t>
    </dgm:pt>
    <dgm:pt modelId="{EFA2F071-9309-43F1-895E-D89FAF9676BE}" type="parTrans" cxnId="{D359870B-3D6F-4376-8540-AFE32278A5CE}">
      <dgm:prSet/>
      <dgm:spPr>
        <a:xfrm>
          <a:off x="2922785" y="1178448"/>
          <a:ext cx="1464146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0" y="89690"/>
              </a:lnTo>
              <a:lnTo>
                <a:pt x="1446360" y="89690"/>
              </a:lnTo>
              <a:lnTo>
                <a:pt x="1446360" y="133661"/>
              </a:lnTo>
            </a:path>
          </a:pathLst>
        </a:custGeom>
        <a:noFill/>
        <a:ln w="127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pPr rtl="1"/>
          <a:endParaRPr lang="he-IL" sz="1000" b="0"/>
        </a:p>
      </dgm:t>
    </dgm:pt>
    <dgm:pt modelId="{E0344B22-4A01-4C5E-9BAF-0EFD36A40F66}" type="sibTrans" cxnId="{D359870B-3D6F-4376-8540-AFE32278A5CE}">
      <dgm:prSet/>
      <dgm:spPr/>
      <dgm:t>
        <a:bodyPr/>
        <a:lstStyle/>
        <a:p>
          <a:pPr rtl="1"/>
          <a:endParaRPr lang="he-IL" sz="1000" b="0"/>
        </a:p>
      </dgm:t>
    </dgm:pt>
    <dgm:pt modelId="{B5C15600-F36B-4339-8032-F9CE590E19DE}">
      <dgm:prSet custT="1"/>
      <dgm:spPr>
        <a:xfrm>
          <a:off x="50270" y="1694029"/>
          <a:ext cx="423918" cy="211959"/>
        </a:xfrm>
        <a:prstGeom prst="rect">
          <a:avLst/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127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pPr rtl="1"/>
          <a:r>
            <a:rPr lang="he-IL" sz="1000" b="1">
              <a:solidFill>
                <a:srgbClr val="00B050"/>
              </a:solidFill>
              <a:latin typeface="Calibri" panose="020F0502020204030204"/>
              <a:ea typeface="+mn-ea"/>
              <a:cs typeface="Arial" panose="020B0604020202020204" pitchFamily="34" charset="0"/>
            </a:rPr>
            <a:t>עוצמה </a:t>
          </a:r>
        </a:p>
      </dgm:t>
    </dgm:pt>
    <dgm:pt modelId="{DEAA6970-FF79-48F9-9242-F24DCB217EE2}" type="parTrans" cxnId="{9FFBFFD8-DBDE-43F8-8BD9-380122E39750}">
      <dgm:prSet/>
      <dgm:spPr>
        <a:xfrm>
          <a:off x="262230" y="1559286"/>
          <a:ext cx="1282547" cy="91440"/>
        </a:xfrm>
        <a:custGeom>
          <a:avLst/>
          <a:gdLst/>
          <a:ahLst/>
          <a:cxnLst/>
          <a:rect l="0" t="0" r="0" b="0"/>
          <a:pathLst>
            <a:path>
              <a:moveTo>
                <a:pt x="1266968" y="45720"/>
              </a:moveTo>
              <a:lnTo>
                <a:pt x="1266968" y="89690"/>
              </a:lnTo>
              <a:lnTo>
                <a:pt x="0" y="89690"/>
              </a:lnTo>
              <a:lnTo>
                <a:pt x="0" y="133661"/>
              </a:lnTo>
            </a:path>
          </a:pathLst>
        </a:custGeom>
        <a:noFill/>
        <a:ln w="127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pPr rtl="1"/>
          <a:endParaRPr lang="he-IL" sz="1000" b="0"/>
        </a:p>
      </dgm:t>
    </dgm:pt>
    <dgm:pt modelId="{5B42B06E-C470-4C41-8AA3-948498523406}" type="sibTrans" cxnId="{9FFBFFD8-DBDE-43F8-8BD9-380122E39750}">
      <dgm:prSet/>
      <dgm:spPr/>
      <dgm:t>
        <a:bodyPr/>
        <a:lstStyle/>
        <a:p>
          <a:pPr rtl="1"/>
          <a:endParaRPr lang="he-IL" sz="1000" b="0"/>
        </a:p>
      </dgm:t>
    </dgm:pt>
    <dgm:pt modelId="{2280A32A-5AD3-4B2D-A099-258CB4682D39}">
      <dgm:prSet custT="1"/>
      <dgm:spPr>
        <a:xfrm>
          <a:off x="3128307" y="1678855"/>
          <a:ext cx="449713" cy="231270"/>
        </a:xfrm>
        <a:prstGeom prst="rect">
          <a:avLst/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127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pPr rtl="1"/>
          <a:r>
            <a:rPr lang="he-IL" sz="1000" b="1">
              <a:solidFill>
                <a:srgbClr val="00B050"/>
              </a:solidFill>
              <a:latin typeface="Calibri" panose="020F0502020204030204"/>
              <a:ea typeface="+mn-ea"/>
              <a:cs typeface="Arial" panose="020B0604020202020204" pitchFamily="34" charset="0"/>
            </a:rPr>
            <a:t>מט"לים</a:t>
          </a:r>
          <a:r>
            <a:rPr lang="he-IL" sz="1000" b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 panose="020F0502020204030204"/>
              <a:ea typeface="+mn-ea"/>
              <a:cs typeface="Arial" panose="020B0604020202020204" pitchFamily="34" charset="0"/>
            </a:rPr>
            <a:t> </a:t>
          </a:r>
        </a:p>
      </dgm:t>
    </dgm:pt>
    <dgm:pt modelId="{84D0BF25-3B67-4770-A24E-564896863EC3}" type="parTrans" cxnId="{2C6F2B67-1C0B-4792-831D-0E43E837BB12}">
      <dgm:prSet/>
      <dgm:spPr>
        <a:xfrm>
          <a:off x="3353164" y="1544112"/>
          <a:ext cx="1033767" cy="91440"/>
        </a:xfrm>
        <a:custGeom>
          <a:avLst/>
          <a:gdLst/>
          <a:ahLst/>
          <a:cxnLst/>
          <a:rect l="0" t="0" r="0" b="0"/>
          <a:pathLst>
            <a:path>
              <a:moveTo>
                <a:pt x="1021209" y="45720"/>
              </a:moveTo>
              <a:lnTo>
                <a:pt x="1021209" y="89690"/>
              </a:lnTo>
              <a:lnTo>
                <a:pt x="0" y="89690"/>
              </a:lnTo>
              <a:lnTo>
                <a:pt x="0" y="133661"/>
              </a:lnTo>
            </a:path>
          </a:pathLst>
        </a:custGeom>
        <a:noFill/>
        <a:ln w="127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pPr rtl="1"/>
          <a:endParaRPr lang="he-IL" sz="1000" b="0"/>
        </a:p>
      </dgm:t>
    </dgm:pt>
    <dgm:pt modelId="{143EC246-6F43-4D51-BBA5-15D622ADCD14}" type="sibTrans" cxnId="{2C6F2B67-1C0B-4792-831D-0E43E837BB12}">
      <dgm:prSet/>
      <dgm:spPr/>
      <dgm:t>
        <a:bodyPr/>
        <a:lstStyle/>
        <a:p>
          <a:pPr rtl="1"/>
          <a:endParaRPr lang="he-IL" sz="1000" b="0"/>
        </a:p>
      </dgm:t>
    </dgm:pt>
    <dgm:pt modelId="{0C1A0730-7617-479A-B10B-183F83289CBA}">
      <dgm:prSet custT="1"/>
      <dgm:spPr>
        <a:xfrm>
          <a:off x="3699583" y="1678855"/>
          <a:ext cx="492855" cy="250745"/>
        </a:xfrm>
        <a:prstGeom prst="rect">
          <a:avLst/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127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pPr rtl="1"/>
          <a:r>
            <a:rPr lang="he-IL" sz="1000" b="1">
              <a:solidFill>
                <a:srgbClr val="00B050"/>
              </a:solidFill>
              <a:latin typeface="Calibri" panose="020F0502020204030204"/>
              <a:ea typeface="+mn-ea"/>
              <a:cs typeface="Arial" panose="020B0604020202020204" pitchFamily="34" charset="0"/>
            </a:rPr>
            <a:t>תכנית יתד</a:t>
          </a:r>
        </a:p>
      </dgm:t>
    </dgm:pt>
    <dgm:pt modelId="{5676277E-C32C-47E8-A61A-3C45982E761E}" type="parTrans" cxnId="{02FAA055-6C1F-42DF-893B-6180D5FCD821}">
      <dgm:prSet/>
      <dgm:spPr>
        <a:xfrm>
          <a:off x="3946011" y="1544112"/>
          <a:ext cx="440920" cy="91440"/>
        </a:xfrm>
        <a:custGeom>
          <a:avLst/>
          <a:gdLst/>
          <a:ahLst/>
          <a:cxnLst/>
          <a:rect l="0" t="0" r="0" b="0"/>
          <a:pathLst>
            <a:path>
              <a:moveTo>
                <a:pt x="435564" y="45720"/>
              </a:moveTo>
              <a:lnTo>
                <a:pt x="435564" y="89690"/>
              </a:lnTo>
              <a:lnTo>
                <a:pt x="0" y="89690"/>
              </a:lnTo>
              <a:lnTo>
                <a:pt x="0" y="133661"/>
              </a:lnTo>
            </a:path>
          </a:pathLst>
        </a:custGeom>
        <a:noFill/>
        <a:ln w="127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pPr rtl="1"/>
          <a:endParaRPr lang="he-IL" sz="1000" b="0"/>
        </a:p>
      </dgm:t>
    </dgm:pt>
    <dgm:pt modelId="{3324D492-10ED-4EEE-B4C0-D0E9CE3171BF}" type="sibTrans" cxnId="{02FAA055-6C1F-42DF-893B-6180D5FCD821}">
      <dgm:prSet/>
      <dgm:spPr/>
      <dgm:t>
        <a:bodyPr/>
        <a:lstStyle/>
        <a:p>
          <a:pPr rtl="1"/>
          <a:endParaRPr lang="he-IL" sz="1000" b="0"/>
        </a:p>
      </dgm:t>
    </dgm:pt>
    <dgm:pt modelId="{37A6FD39-CEA9-4F87-9F3C-9CDC12442852}">
      <dgm:prSet custT="1"/>
      <dgm:spPr>
        <a:xfrm>
          <a:off x="3229218" y="1973435"/>
          <a:ext cx="488777" cy="1559228"/>
        </a:xfrm>
        <a:prstGeom prst="rect">
          <a:avLst/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127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pPr rtl="1"/>
          <a:r>
            <a:rPr lang="he-IL" sz="1000" b="0">
              <a:solidFill>
                <a:srgbClr val="0070C0"/>
              </a:solidFill>
              <a:latin typeface="Calibri" panose="020F0502020204030204"/>
              <a:ea typeface="+mn-ea"/>
              <a:cs typeface="Arial" panose="020B0604020202020204" pitchFamily="34" charset="0"/>
            </a:rPr>
            <a:t>1.עו"ס רכז </a:t>
          </a:r>
        </a:p>
        <a:p>
          <a:pPr rtl="1"/>
          <a:r>
            <a:rPr lang="he-IL" sz="1000" b="0">
              <a:solidFill>
                <a:srgbClr val="0070C0"/>
              </a:solidFill>
              <a:latin typeface="Calibri" panose="020F0502020204030204"/>
              <a:ea typeface="+mn-ea"/>
              <a:cs typeface="Arial" panose="020B0604020202020204" pitchFamily="34" charset="0"/>
            </a:rPr>
            <a:t>66%</a:t>
          </a:r>
        </a:p>
        <a:p>
          <a:pPr rtl="1"/>
          <a:r>
            <a:rPr lang="he-IL" sz="1000" b="0">
              <a:solidFill>
                <a:srgbClr val="0070C0"/>
              </a:solidFill>
              <a:latin typeface="Calibri" panose="020F0502020204030204"/>
              <a:ea typeface="+mn-ea"/>
              <a:cs typeface="Arial" panose="020B0604020202020204" pitchFamily="34" charset="0"/>
            </a:rPr>
            <a:t>עתאמנה מוחמד </a:t>
          </a:r>
        </a:p>
        <a:p>
          <a:pPr rtl="1"/>
          <a:r>
            <a:rPr lang="he-IL" sz="1000" b="0">
              <a:solidFill>
                <a:srgbClr val="0070C0"/>
              </a:solidFill>
              <a:latin typeface="Calibri" panose="020F0502020204030204"/>
              <a:ea typeface="+mn-ea"/>
              <a:cs typeface="Arial" panose="020B0604020202020204" pitchFamily="34" charset="0"/>
            </a:rPr>
            <a:t>2. אם בית 50%</a:t>
          </a:r>
        </a:p>
        <a:p>
          <a:pPr rtl="1"/>
          <a:r>
            <a:rPr lang="he-IL" sz="1000" b="0">
              <a:solidFill>
                <a:srgbClr val="0070C0"/>
              </a:solidFill>
              <a:latin typeface="Calibri" panose="020F0502020204030204"/>
              <a:ea typeface="+mn-ea"/>
              <a:cs typeface="Arial" panose="020B0604020202020204" pitchFamily="34" charset="0"/>
            </a:rPr>
            <a:t>3. מדריך 50%</a:t>
          </a:r>
        </a:p>
      </dgm:t>
    </dgm:pt>
    <dgm:pt modelId="{E966344C-EE92-44A6-9B72-6D4C9754EB23}" type="parTrans" cxnId="{FDAED10E-4C2A-45FD-9260-40090FB3F85F}">
      <dgm:prSet/>
      <dgm:spPr>
        <a:xfrm>
          <a:off x="3127559" y="1910125"/>
          <a:ext cx="91440" cy="842924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832684"/>
              </a:lnTo>
              <a:lnTo>
                <a:pt x="100979" y="832684"/>
              </a:lnTo>
            </a:path>
          </a:pathLst>
        </a:custGeom>
        <a:noFill/>
        <a:ln w="127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pPr rtl="1"/>
          <a:endParaRPr lang="he-IL" sz="1000" b="0"/>
        </a:p>
      </dgm:t>
    </dgm:pt>
    <dgm:pt modelId="{BE528918-F323-4A19-8F36-21A775B70623}" type="sibTrans" cxnId="{FDAED10E-4C2A-45FD-9260-40090FB3F85F}">
      <dgm:prSet/>
      <dgm:spPr/>
      <dgm:t>
        <a:bodyPr/>
        <a:lstStyle/>
        <a:p>
          <a:pPr rtl="1"/>
          <a:endParaRPr lang="he-IL" sz="1000" b="0"/>
        </a:p>
      </dgm:t>
    </dgm:pt>
    <dgm:pt modelId="{0E3143EE-1AAC-473F-83E5-A098348BD601}">
      <dgm:prSet custT="1"/>
      <dgm:spPr>
        <a:xfrm>
          <a:off x="672277" y="1694029"/>
          <a:ext cx="423918" cy="211959"/>
        </a:xfrm>
        <a:prstGeom prst="rect">
          <a:avLst/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127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pPr rtl="1"/>
          <a:r>
            <a:rPr lang="he-IL" sz="1000" b="1">
              <a:solidFill>
                <a:srgbClr val="00B050"/>
              </a:solidFill>
              <a:latin typeface="Calibri" panose="020F0502020204030204"/>
              <a:ea typeface="+mn-ea"/>
              <a:cs typeface="Arial" panose="020B0604020202020204" pitchFamily="34" charset="0"/>
            </a:rPr>
            <a:t>נתיבים</a:t>
          </a:r>
          <a:r>
            <a:rPr lang="he-IL" sz="1000" b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 panose="020F0502020204030204"/>
              <a:ea typeface="+mn-ea"/>
              <a:cs typeface="Arial" panose="020B0604020202020204" pitchFamily="34" charset="0"/>
            </a:rPr>
            <a:t> </a:t>
          </a:r>
        </a:p>
      </dgm:t>
    </dgm:pt>
    <dgm:pt modelId="{147379FA-8745-48E6-A2BD-0CDB76C49789}" type="parTrans" cxnId="{2F184ADD-B1DE-4B37-8831-D37AFE51D1A2}">
      <dgm:prSet/>
      <dgm:spPr>
        <a:xfrm>
          <a:off x="884236" y="1559286"/>
          <a:ext cx="660541" cy="91440"/>
        </a:xfrm>
        <a:custGeom>
          <a:avLst/>
          <a:gdLst/>
          <a:ahLst/>
          <a:cxnLst/>
          <a:rect l="0" t="0" r="0" b="0"/>
          <a:pathLst>
            <a:path>
              <a:moveTo>
                <a:pt x="652517" y="45720"/>
              </a:moveTo>
              <a:lnTo>
                <a:pt x="652517" y="89690"/>
              </a:lnTo>
              <a:lnTo>
                <a:pt x="0" y="89690"/>
              </a:lnTo>
              <a:lnTo>
                <a:pt x="0" y="133661"/>
              </a:lnTo>
            </a:path>
          </a:pathLst>
        </a:custGeom>
        <a:noFill/>
        <a:ln w="127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pPr rtl="1"/>
          <a:endParaRPr lang="he-IL" sz="1000" b="0"/>
        </a:p>
      </dgm:t>
    </dgm:pt>
    <dgm:pt modelId="{947EB26A-86F1-492C-AF5E-8D2E7B1DA184}" type="sibTrans" cxnId="{2F184ADD-B1DE-4B37-8831-D37AFE51D1A2}">
      <dgm:prSet/>
      <dgm:spPr/>
      <dgm:t>
        <a:bodyPr/>
        <a:lstStyle/>
        <a:p>
          <a:pPr rtl="1"/>
          <a:endParaRPr lang="he-IL" sz="1000" b="0"/>
        </a:p>
      </dgm:t>
    </dgm:pt>
    <dgm:pt modelId="{975D0421-C2B3-414E-9A21-03E2568EBC8E}">
      <dgm:prSet custT="1"/>
      <dgm:spPr>
        <a:xfrm>
          <a:off x="1468556" y="2010939"/>
          <a:ext cx="841655" cy="1717953"/>
        </a:xfrm>
        <a:prstGeom prst="rect">
          <a:avLst/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127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pPr rtl="1"/>
          <a:r>
            <a:rPr lang="he-IL" sz="1000" b="0">
              <a:solidFill>
                <a:srgbClr val="00B050"/>
              </a:solidFill>
              <a:latin typeface="Calibri" panose="020F0502020204030204"/>
              <a:ea typeface="+mn-ea"/>
              <a:cs typeface="Arial" panose="020B0604020202020204" pitchFamily="34" charset="0"/>
            </a:rPr>
            <a:t>משפחתונים</a:t>
          </a:r>
          <a:r>
            <a:rPr lang="he-IL" sz="1000" b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 panose="020F0502020204030204"/>
              <a:ea typeface="+mn-ea"/>
              <a:cs typeface="Arial" panose="020B0604020202020204" pitchFamily="34" charset="0"/>
            </a:rPr>
            <a:t> </a:t>
          </a:r>
        </a:p>
        <a:p>
          <a:pPr rtl="1"/>
          <a:r>
            <a:rPr lang="he-IL" sz="1000" b="0">
              <a:solidFill>
                <a:srgbClr val="4472C4"/>
              </a:solidFill>
              <a:latin typeface="Calibri" panose="020F0502020204030204"/>
              <a:ea typeface="+mn-ea"/>
              <a:cs typeface="Arial" panose="020B0604020202020204" pitchFamily="34" charset="0"/>
            </a:rPr>
            <a:t>2.עו"ס משפחתונים 50%</a:t>
          </a:r>
        </a:p>
        <a:p>
          <a:pPr rtl="1"/>
          <a:r>
            <a:rPr lang="he-IL" sz="1000" b="0">
              <a:solidFill>
                <a:srgbClr val="4472C4"/>
              </a:solidFill>
              <a:latin typeface="Calibri" panose="020F0502020204030204"/>
              <a:ea typeface="+mn-ea"/>
              <a:cs typeface="Arial" panose="020B0604020202020204" pitchFamily="34" charset="0"/>
            </a:rPr>
            <a:t>ריהאם ג'בארין </a:t>
          </a:r>
        </a:p>
      </dgm:t>
    </dgm:pt>
    <dgm:pt modelId="{8C27B644-C805-4BAB-BD92-5AD4CE28BB64}" type="parTrans" cxnId="{821F5271-E5EB-4518-9DFF-49804F0E9C3B}">
      <dgm:prSet/>
      <dgm:spPr>
        <a:xfrm>
          <a:off x="1544778" y="1605006"/>
          <a:ext cx="344606" cy="40593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57031"/>
              </a:lnTo>
              <a:lnTo>
                <a:pt x="340420" y="357031"/>
              </a:lnTo>
              <a:lnTo>
                <a:pt x="340420" y="401002"/>
              </a:lnTo>
            </a:path>
          </a:pathLst>
        </a:custGeom>
        <a:noFill/>
        <a:ln w="127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pPr rtl="1"/>
          <a:endParaRPr lang="he-IL" sz="1000" b="0"/>
        </a:p>
      </dgm:t>
    </dgm:pt>
    <dgm:pt modelId="{0FF24D5A-3F7C-4BD5-9F16-8934A7AF931D}" type="sibTrans" cxnId="{821F5271-E5EB-4518-9DFF-49804F0E9C3B}">
      <dgm:prSet/>
      <dgm:spPr/>
      <dgm:t>
        <a:bodyPr/>
        <a:lstStyle/>
        <a:p>
          <a:pPr rtl="1"/>
          <a:endParaRPr lang="he-IL" sz="1000" b="0"/>
        </a:p>
      </dgm:t>
    </dgm:pt>
    <dgm:pt modelId="{9B7CE829-E1BE-4245-BABD-9AB746EC05C3}">
      <dgm:prSet custT="1"/>
      <dgm:spPr>
        <a:xfrm>
          <a:off x="2412992" y="1694029"/>
          <a:ext cx="626292" cy="576899"/>
        </a:xfrm>
        <a:prstGeom prst="rect">
          <a:avLst/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127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pPr rtl="1"/>
          <a:r>
            <a:rPr lang="he-IL" sz="1000" b="1">
              <a:solidFill>
                <a:srgbClr val="00B050"/>
              </a:solidFill>
              <a:latin typeface="Calibri" panose="020F0502020204030204"/>
              <a:ea typeface="+mn-ea"/>
              <a:cs typeface="Arial" panose="020B0604020202020204" pitchFamily="34" charset="0"/>
            </a:rPr>
            <a:t>מועדוניות </a:t>
          </a:r>
        </a:p>
        <a:p>
          <a:pPr rtl="1"/>
          <a:r>
            <a:rPr lang="he-IL" sz="1000" b="0">
              <a:solidFill>
                <a:srgbClr val="0070C0"/>
              </a:solidFill>
              <a:latin typeface="Calibri" panose="020F0502020204030204"/>
              <a:ea typeface="+mn-ea"/>
              <a:cs typeface="Arial" panose="020B0604020202020204" pitchFamily="34" charset="0"/>
            </a:rPr>
            <a:t>עו"ס 100% אגבאריה מנאר</a:t>
          </a:r>
        </a:p>
      </dgm:t>
    </dgm:pt>
    <dgm:pt modelId="{87E48054-193D-453E-86B0-F4E56B33C441}" type="parTrans" cxnId="{66E8306B-A1D5-4574-83C7-0A02DD321E0C}">
      <dgm:prSet/>
      <dgm:spPr>
        <a:xfrm>
          <a:off x="1544778" y="1559286"/>
          <a:ext cx="1181360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0" y="89690"/>
              </a:lnTo>
              <a:lnTo>
                <a:pt x="1167010" y="89690"/>
              </a:lnTo>
              <a:lnTo>
                <a:pt x="1167010" y="133661"/>
              </a:lnTo>
            </a:path>
          </a:pathLst>
        </a:custGeom>
        <a:noFill/>
        <a:ln w="127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pPr rtl="1"/>
          <a:endParaRPr lang="he-IL" sz="1000" b="0"/>
        </a:p>
      </dgm:t>
    </dgm:pt>
    <dgm:pt modelId="{AF85A3E7-6FF6-4A91-ACB0-AA2F5DCA1DA8}" type="sibTrans" cxnId="{66E8306B-A1D5-4574-83C7-0A02DD321E0C}">
      <dgm:prSet/>
      <dgm:spPr/>
      <dgm:t>
        <a:bodyPr/>
        <a:lstStyle/>
        <a:p>
          <a:pPr rtl="1"/>
          <a:endParaRPr lang="he-IL" sz="1000" b="0"/>
        </a:p>
      </dgm:t>
    </dgm:pt>
    <dgm:pt modelId="{FD7DEA0A-8DA4-4D41-8F8C-BE060BAD890B}">
      <dgm:prSet custT="1"/>
      <dgm:spPr>
        <a:xfrm>
          <a:off x="778257" y="1995011"/>
          <a:ext cx="532979" cy="759638"/>
        </a:xfrm>
        <a:prstGeom prst="rect">
          <a:avLst/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127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pPr rtl="1"/>
          <a:r>
            <a:rPr lang="he-IL" sz="1000" b="0">
              <a:solidFill>
                <a:srgbClr val="0070C0"/>
              </a:solidFill>
              <a:latin typeface="Calibri" panose="020F0502020204030204"/>
              <a:ea typeface="+mn-ea"/>
              <a:cs typeface="Arial" panose="020B0604020202020204" pitchFamily="34" charset="0"/>
            </a:rPr>
            <a:t>נתיבים יסודי</a:t>
          </a:r>
        </a:p>
        <a:p>
          <a:pPr rtl="1"/>
          <a:r>
            <a:rPr lang="he-IL" sz="1000" b="0">
              <a:solidFill>
                <a:srgbClr val="0070C0"/>
              </a:solidFill>
              <a:latin typeface="Calibri" panose="020F0502020204030204"/>
              <a:ea typeface="+mn-ea"/>
              <a:cs typeface="Arial" panose="020B0604020202020204" pitchFamily="34" charset="0"/>
            </a:rPr>
            <a:t>נג'וא יעקוב</a:t>
          </a:r>
        </a:p>
        <a:p>
          <a:pPr rtl="1"/>
          <a:r>
            <a:rPr lang="he-IL" sz="1000" b="0">
              <a:solidFill>
                <a:srgbClr val="0070C0"/>
              </a:solidFill>
              <a:latin typeface="Calibri" panose="020F0502020204030204"/>
              <a:ea typeface="+mn-ea"/>
              <a:cs typeface="Arial" panose="020B0604020202020204" pitchFamily="34" charset="0"/>
            </a:rPr>
            <a:t>66%</a:t>
          </a:r>
        </a:p>
      </dgm:t>
    </dgm:pt>
    <dgm:pt modelId="{8104C952-7A68-491D-83D6-9E28F34CC7BC}" type="parTrans" cxnId="{BA761A6A-F531-4265-ADF9-ADB94B682EB9}">
      <dgm:prSet/>
      <dgm:spPr>
        <a:xfrm>
          <a:off x="668949" y="1905988"/>
          <a:ext cx="91440" cy="46884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63146"/>
              </a:lnTo>
              <a:lnTo>
                <a:pt x="108535" y="463146"/>
              </a:lnTo>
            </a:path>
          </a:pathLst>
        </a:custGeom>
        <a:noFill/>
        <a:ln w="127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pPr rtl="1"/>
          <a:endParaRPr lang="he-IL" sz="1000" b="0"/>
        </a:p>
      </dgm:t>
    </dgm:pt>
    <dgm:pt modelId="{B38C33CA-0C04-4CAE-A52A-76EB9BE42856}" type="sibTrans" cxnId="{BA761A6A-F531-4265-ADF9-ADB94B682EB9}">
      <dgm:prSet/>
      <dgm:spPr/>
      <dgm:t>
        <a:bodyPr/>
        <a:lstStyle/>
        <a:p>
          <a:pPr rtl="1"/>
          <a:endParaRPr lang="he-IL" sz="1000" b="0"/>
        </a:p>
      </dgm:t>
    </dgm:pt>
    <dgm:pt modelId="{B93131D1-D70A-476E-A37F-6BF7AA510A6A}">
      <dgm:prSet custT="1"/>
      <dgm:spPr>
        <a:xfrm>
          <a:off x="778257" y="2843671"/>
          <a:ext cx="565854" cy="620681"/>
        </a:xfrm>
        <a:prstGeom prst="rect">
          <a:avLst/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127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pPr rtl="1"/>
          <a:r>
            <a:rPr lang="he-IL" sz="1000" b="0">
              <a:solidFill>
                <a:srgbClr val="0070C0"/>
              </a:solidFill>
              <a:latin typeface="Calibri" panose="020F0502020204030204"/>
              <a:ea typeface="+mn-ea"/>
              <a:cs typeface="Arial" panose="020B0604020202020204" pitchFamily="34" charset="0"/>
            </a:rPr>
            <a:t>נתיבים גיל הרך עביר זועבי</a:t>
          </a:r>
        </a:p>
        <a:p>
          <a:pPr rtl="1"/>
          <a:r>
            <a:rPr lang="he-IL" sz="1000" b="0">
              <a:solidFill>
                <a:srgbClr val="0070C0"/>
              </a:solidFill>
              <a:latin typeface="Calibri" panose="020F0502020204030204"/>
              <a:ea typeface="+mn-ea"/>
              <a:cs typeface="Arial" panose="020B0604020202020204" pitchFamily="34" charset="0"/>
            </a:rPr>
            <a:t>66%</a:t>
          </a:r>
        </a:p>
      </dgm:t>
    </dgm:pt>
    <dgm:pt modelId="{00C9072F-0D76-4A61-8562-53CB2C6370F1}" type="parTrans" cxnId="{BDAD8749-0E89-4B57-B0C1-D455BF2FCFD2}">
      <dgm:prSet/>
      <dgm:spPr>
        <a:xfrm>
          <a:off x="668949" y="1905988"/>
          <a:ext cx="91440" cy="1248024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232864"/>
              </a:lnTo>
              <a:lnTo>
                <a:pt x="108535" y="1232864"/>
              </a:lnTo>
            </a:path>
          </a:pathLst>
        </a:custGeom>
        <a:noFill/>
        <a:ln w="127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pPr rtl="1"/>
          <a:endParaRPr lang="he-IL" sz="1000" b="0"/>
        </a:p>
      </dgm:t>
    </dgm:pt>
    <dgm:pt modelId="{B73C2798-80AC-4264-84B9-252D7F995B76}" type="sibTrans" cxnId="{BDAD8749-0E89-4B57-B0C1-D455BF2FCFD2}">
      <dgm:prSet/>
      <dgm:spPr/>
      <dgm:t>
        <a:bodyPr/>
        <a:lstStyle/>
        <a:p>
          <a:pPr rtl="1"/>
          <a:endParaRPr lang="he-IL" sz="1000" b="0"/>
        </a:p>
      </dgm:t>
    </dgm:pt>
    <dgm:pt modelId="{4782160A-6EF9-42F9-8399-0F912A6E4EA3}">
      <dgm:prSet custT="1"/>
      <dgm:spPr>
        <a:xfrm>
          <a:off x="156250" y="1995011"/>
          <a:ext cx="423918" cy="1416109"/>
        </a:xfrm>
        <a:prstGeom prst="rect">
          <a:avLst/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127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pPr rtl="1"/>
          <a:r>
            <a:rPr lang="he-IL" sz="1000" b="1">
              <a:solidFill>
                <a:srgbClr val="ED7D31"/>
              </a:solidFill>
              <a:latin typeface="Calibri" panose="020F0502020204030204"/>
              <a:ea typeface="+mn-ea"/>
              <a:cs typeface="Arial" panose="020B0604020202020204" pitchFamily="34" charset="0"/>
            </a:rPr>
            <a:t>מרכזת עוצמה 25% + עו"ס נושמים לרווחה 50%</a:t>
          </a:r>
        </a:p>
        <a:p>
          <a:pPr rtl="1"/>
          <a:r>
            <a:rPr lang="he-IL" sz="1000" b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 panose="020F0502020204030204"/>
              <a:ea typeface="+mn-ea"/>
              <a:cs typeface="Arial" panose="020B0604020202020204" pitchFamily="34" charset="0"/>
            </a:rPr>
            <a:t>אריג' יחיא </a:t>
          </a:r>
        </a:p>
      </dgm:t>
    </dgm:pt>
    <dgm:pt modelId="{C4C2C97D-E2B8-47E3-BF3A-18599114B3D8}" type="parTrans" cxnId="{7FBC2C21-557C-4D73-9DB3-8109D8693DF7}">
      <dgm:prSet/>
      <dgm:spPr>
        <a:xfrm>
          <a:off x="46942" y="1905988"/>
          <a:ext cx="91440" cy="797077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787394"/>
              </a:lnTo>
              <a:lnTo>
                <a:pt x="108535" y="787394"/>
              </a:lnTo>
            </a:path>
          </a:pathLst>
        </a:custGeom>
        <a:noFill/>
        <a:ln w="127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pPr rtl="1"/>
          <a:endParaRPr lang="he-IL" sz="1000" b="0"/>
        </a:p>
      </dgm:t>
    </dgm:pt>
    <dgm:pt modelId="{792C86F5-FFF5-4AC6-B8CD-0DE01AE79488}" type="sibTrans" cxnId="{7FBC2C21-557C-4D73-9DB3-8109D8693DF7}">
      <dgm:prSet/>
      <dgm:spPr/>
      <dgm:t>
        <a:bodyPr/>
        <a:lstStyle/>
        <a:p>
          <a:pPr rtl="1"/>
          <a:endParaRPr lang="he-IL" sz="1000" b="0"/>
        </a:p>
      </dgm:t>
    </dgm:pt>
    <dgm:pt modelId="{A0A00342-D441-4127-9AF9-80606D2DF4C6}">
      <dgm:prSet custT="1"/>
      <dgm:spPr>
        <a:xfrm>
          <a:off x="156250" y="3500143"/>
          <a:ext cx="532983" cy="762177"/>
        </a:xfrm>
        <a:prstGeom prst="rect">
          <a:avLst/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127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pPr rtl="1"/>
          <a:r>
            <a:rPr lang="he-IL" sz="1000" b="1">
              <a:solidFill>
                <a:srgbClr val="ED7D31"/>
              </a:solidFill>
              <a:latin typeface="Calibri" panose="020F0502020204030204"/>
              <a:ea typeface="+mn-ea"/>
              <a:cs typeface="Arial" panose="020B0604020202020204" pitchFamily="34" charset="0"/>
            </a:rPr>
            <a:t>רכזת תעסוקה 50% </a:t>
          </a:r>
          <a:r>
            <a:rPr lang="he-IL" sz="1000" b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 panose="020F0502020204030204"/>
              <a:ea typeface="+mn-ea"/>
              <a:cs typeface="Arial" panose="020B0604020202020204" pitchFamily="34" charset="0"/>
            </a:rPr>
            <a:t>מג'דולין ג'בארין  </a:t>
          </a:r>
        </a:p>
      </dgm:t>
    </dgm:pt>
    <dgm:pt modelId="{E42E9EE5-C859-4524-87AF-1FAF4786F520}" type="parTrans" cxnId="{A612B421-3348-49B6-8276-8445DF47A729}">
      <dgm:prSet/>
      <dgm:spPr>
        <a:xfrm>
          <a:off x="46942" y="1905988"/>
          <a:ext cx="91440" cy="1975243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951249"/>
              </a:lnTo>
              <a:lnTo>
                <a:pt x="108535" y="1951249"/>
              </a:lnTo>
            </a:path>
          </a:pathLst>
        </a:custGeom>
        <a:noFill/>
        <a:ln w="127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pPr rtl="1"/>
          <a:endParaRPr lang="he-IL" sz="1000" b="0"/>
        </a:p>
      </dgm:t>
    </dgm:pt>
    <dgm:pt modelId="{BA5E4F57-1F7F-467F-AE86-65C9F34697A0}" type="sibTrans" cxnId="{A612B421-3348-49B6-8276-8445DF47A729}">
      <dgm:prSet/>
      <dgm:spPr/>
      <dgm:t>
        <a:bodyPr/>
        <a:lstStyle/>
        <a:p>
          <a:pPr rtl="1"/>
          <a:endParaRPr lang="he-IL" sz="1000" b="0"/>
        </a:p>
      </dgm:t>
    </dgm:pt>
    <dgm:pt modelId="{B09BBD66-9E35-47FF-A904-54C0DD36F505}">
      <dgm:prSet custT="1"/>
      <dgm:spPr>
        <a:xfrm>
          <a:off x="156250" y="4351343"/>
          <a:ext cx="1333438" cy="325634"/>
        </a:xfrm>
        <a:prstGeom prst="rect">
          <a:avLst/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127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pPr rtl="1"/>
          <a:r>
            <a:rPr lang="he-IL" sz="1000" b="1">
              <a:solidFill>
                <a:srgbClr val="ED7D31"/>
              </a:solidFill>
              <a:latin typeface="Calibri" panose="020F0502020204030204"/>
              <a:ea typeface="+mn-ea"/>
              <a:cs typeface="Arial" panose="020B0604020202020204" pitchFamily="34" charset="0"/>
            </a:rPr>
            <a:t>עו"ס מצוי זכויות 50% </a:t>
          </a:r>
        </a:p>
        <a:p>
          <a:pPr rtl="1"/>
          <a:r>
            <a:rPr lang="he-IL" sz="1000" b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 panose="020F0502020204030204"/>
              <a:ea typeface="+mn-ea"/>
              <a:cs typeface="Arial" panose="020B0604020202020204" pitchFamily="34" charset="0"/>
            </a:rPr>
            <a:t>אילאף אג'באריה</a:t>
          </a:r>
        </a:p>
      </dgm:t>
    </dgm:pt>
    <dgm:pt modelId="{F47F7837-F781-4D44-A780-33F5D230A810}" type="parTrans" cxnId="{F354CAA3-C0CC-4FEA-8596-C0CEA3A3ADF6}">
      <dgm:prSet/>
      <dgm:spPr>
        <a:xfrm>
          <a:off x="46942" y="1905988"/>
          <a:ext cx="91440" cy="2608172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576489"/>
              </a:lnTo>
              <a:lnTo>
                <a:pt x="108535" y="2576489"/>
              </a:lnTo>
            </a:path>
          </a:pathLst>
        </a:custGeom>
        <a:noFill/>
        <a:ln w="127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pPr rtl="1"/>
          <a:endParaRPr lang="he-IL" sz="1000" b="0"/>
        </a:p>
      </dgm:t>
    </dgm:pt>
    <dgm:pt modelId="{CFBA1C78-DA81-4306-8775-08BC4B513FF0}" type="sibTrans" cxnId="{F354CAA3-C0CC-4FEA-8596-C0CEA3A3ADF6}">
      <dgm:prSet/>
      <dgm:spPr/>
      <dgm:t>
        <a:bodyPr/>
        <a:lstStyle/>
        <a:p>
          <a:pPr rtl="1"/>
          <a:endParaRPr lang="he-IL" sz="1000" b="0"/>
        </a:p>
      </dgm:t>
    </dgm:pt>
    <dgm:pt modelId="{BE439561-281A-4E34-BDE1-4EDC5CD7D763}">
      <dgm:prSet custT="1"/>
      <dgm:spPr>
        <a:xfrm>
          <a:off x="156250" y="4766000"/>
          <a:ext cx="2324292" cy="471818"/>
        </a:xfrm>
        <a:prstGeom prst="rect">
          <a:avLst/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127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pPr rtl="1"/>
          <a:r>
            <a:rPr lang="he-IL" sz="1000" b="1">
              <a:solidFill>
                <a:srgbClr val="ED7D31"/>
              </a:solidFill>
              <a:latin typeface="Calibri" panose="020F0502020204030204"/>
              <a:ea typeface="+mn-ea"/>
              <a:cs typeface="Arial" panose="020B0604020202020204" pitchFamily="34" charset="0"/>
            </a:rPr>
            <a:t>לילא אג'באריה מלווה עוצמה  100%</a:t>
          </a:r>
        </a:p>
        <a:p>
          <a:pPr rtl="1"/>
          <a:r>
            <a:rPr lang="he-IL" sz="1000" b="1">
              <a:solidFill>
                <a:srgbClr val="ED7D31"/>
              </a:solidFill>
              <a:latin typeface="Calibri" panose="020F0502020204030204"/>
              <a:ea typeface="+mn-ea"/>
              <a:cs typeface="Arial" panose="020B0604020202020204" pitchFamily="34" charset="0"/>
            </a:rPr>
            <a:t>נאדיה יחיא מלווה נושמים לרווחה 100%</a:t>
          </a:r>
        </a:p>
      </dgm:t>
    </dgm:pt>
    <dgm:pt modelId="{4374BD90-95B6-4517-8942-D44BC6471C2F}" type="parTrans" cxnId="{49130ADC-DFE8-4846-9650-9645D208D8AD}">
      <dgm:prSet/>
      <dgm:spPr>
        <a:xfrm>
          <a:off x="46942" y="1905988"/>
          <a:ext cx="91440" cy="3095922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058314"/>
              </a:lnTo>
              <a:lnTo>
                <a:pt x="108535" y="3058314"/>
              </a:lnTo>
            </a:path>
          </a:pathLst>
        </a:custGeom>
        <a:noFill/>
        <a:ln w="127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pPr rtl="1"/>
          <a:endParaRPr lang="he-IL" sz="1000" b="0"/>
        </a:p>
      </dgm:t>
    </dgm:pt>
    <dgm:pt modelId="{4ED6AD44-E4C8-450D-B5CF-BA4A4D90A95F}" type="sibTrans" cxnId="{49130ADC-DFE8-4846-9650-9645D208D8AD}">
      <dgm:prSet/>
      <dgm:spPr/>
      <dgm:t>
        <a:bodyPr/>
        <a:lstStyle/>
        <a:p>
          <a:pPr rtl="1"/>
          <a:endParaRPr lang="he-IL" sz="1000" b="0"/>
        </a:p>
      </dgm:t>
    </dgm:pt>
    <dgm:pt modelId="{0E804EC7-A08F-4233-98BD-EDEE9E4D50C8}">
      <dgm:prSet custT="1"/>
      <dgm:spPr>
        <a:xfrm>
          <a:off x="3788569" y="3443253"/>
          <a:ext cx="423918" cy="723581"/>
        </a:xfrm>
        <a:prstGeom prst="rect">
          <a:avLst/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127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pPr rtl="1"/>
          <a:r>
            <a:rPr lang="he-IL" sz="1000" b="1">
              <a:solidFill>
                <a:srgbClr val="ED7D31"/>
              </a:solidFill>
              <a:latin typeface="Calibri" panose="020F0502020204030204"/>
              <a:ea typeface="+mn-ea"/>
              <a:cs typeface="Arial" panose="020B0604020202020204" pitchFamily="34" charset="0"/>
            </a:rPr>
            <a:t>מעגל צעירים 25%</a:t>
          </a:r>
        </a:p>
        <a:p>
          <a:pPr rtl="1"/>
          <a:r>
            <a:rPr lang="he-IL" sz="1000" b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 panose="020F0502020204030204"/>
              <a:ea typeface="+mn-ea"/>
              <a:cs typeface="Arial" panose="020B0604020202020204" pitchFamily="34" charset="0"/>
            </a:rPr>
            <a:t>מוחמד עתאמנה </a:t>
          </a:r>
        </a:p>
      </dgm:t>
    </dgm:pt>
    <dgm:pt modelId="{0D48E009-03C5-4C01-8601-9E904DE24269}" type="sibTrans" cxnId="{CB3D102B-1EEB-43C9-87FB-0188408C348E}">
      <dgm:prSet/>
      <dgm:spPr/>
      <dgm:t>
        <a:bodyPr/>
        <a:lstStyle/>
        <a:p>
          <a:pPr rtl="1"/>
          <a:endParaRPr lang="he-IL" sz="1000" b="0"/>
        </a:p>
      </dgm:t>
    </dgm:pt>
    <dgm:pt modelId="{D1E7D7EB-693C-4B5B-A2FA-BAFC935CDEC5}" type="parTrans" cxnId="{CB3D102B-1EEB-43C9-87FB-0188408C348E}">
      <dgm:prSet/>
      <dgm:spPr>
        <a:xfrm>
          <a:off x="3703148" y="1929600"/>
          <a:ext cx="91440" cy="1875443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852661"/>
              </a:lnTo>
              <a:lnTo>
                <a:pt x="84938" y="1852661"/>
              </a:lnTo>
            </a:path>
          </a:pathLst>
        </a:custGeom>
        <a:noFill/>
        <a:ln w="127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pPr rtl="1"/>
          <a:endParaRPr lang="he-IL" sz="1000" b="0"/>
        </a:p>
      </dgm:t>
    </dgm:pt>
    <dgm:pt modelId="{A4297E71-4716-4E56-BA62-0BB810223654}">
      <dgm:prSet custT="1"/>
      <dgm:spPr>
        <a:xfrm>
          <a:off x="3797128" y="2539682"/>
          <a:ext cx="518083" cy="814548"/>
        </a:xfrm>
        <a:prstGeom prst="rect">
          <a:avLst/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127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pPr rtl="1"/>
          <a:r>
            <a:rPr lang="he-IL" sz="1000" b="1">
              <a:solidFill>
                <a:srgbClr val="ED7D31"/>
              </a:solidFill>
              <a:latin typeface="Calibri" panose="020F0502020204030204"/>
              <a:ea typeface="+mn-ea"/>
              <a:cs typeface="Arial" panose="020B0604020202020204" pitchFamily="34" charset="0"/>
            </a:rPr>
            <a:t>עו"ס מרחב תעסוקה 25%</a:t>
          </a:r>
        </a:p>
        <a:p>
          <a:pPr rtl="1"/>
          <a:r>
            <a:rPr lang="he-IL" sz="1000" b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 panose="020F0502020204030204"/>
              <a:ea typeface="+mn-ea"/>
              <a:cs typeface="Arial" panose="020B0604020202020204" pitchFamily="34" charset="0"/>
            </a:rPr>
            <a:t>אג'באריה סברין </a:t>
          </a:r>
        </a:p>
      </dgm:t>
    </dgm:pt>
    <dgm:pt modelId="{6B18AACD-FC4E-4ACF-9CB1-05B4286CE6ED}" type="sibTrans" cxnId="{52DCA6F7-BD07-41DF-BBE9-302AC64C6F50}">
      <dgm:prSet/>
      <dgm:spPr/>
      <dgm:t>
        <a:bodyPr/>
        <a:lstStyle/>
        <a:p>
          <a:pPr rtl="1"/>
          <a:endParaRPr lang="he-IL" sz="1000" b="0"/>
        </a:p>
      </dgm:t>
    </dgm:pt>
    <dgm:pt modelId="{A031F804-0C81-48F8-8690-6B92D24499D0}" type="parTrans" cxnId="{52DCA6F7-BD07-41DF-BBE9-302AC64C6F50}">
      <dgm:prSet/>
      <dgm:spPr>
        <a:xfrm>
          <a:off x="3703148" y="1929600"/>
          <a:ext cx="91440" cy="1017355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004997"/>
              </a:lnTo>
              <a:lnTo>
                <a:pt x="93393" y="1004997"/>
              </a:lnTo>
            </a:path>
          </a:pathLst>
        </a:custGeom>
        <a:noFill/>
        <a:ln w="127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pPr rtl="1"/>
          <a:endParaRPr lang="he-IL" sz="1000" b="0"/>
        </a:p>
      </dgm:t>
    </dgm:pt>
    <dgm:pt modelId="{AC2FC558-3C85-4882-AACA-A29961B03D20}">
      <dgm:prSet custT="1"/>
      <dgm:spPr>
        <a:xfrm>
          <a:off x="3778298" y="2028038"/>
          <a:ext cx="648632" cy="432036"/>
        </a:xfrm>
        <a:prstGeom prst="rect">
          <a:avLst/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127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pPr rtl="1"/>
          <a:r>
            <a:rPr lang="he-IL" sz="1000" b="1">
              <a:solidFill>
                <a:srgbClr val="ED7D31"/>
              </a:solidFill>
              <a:latin typeface="Calibri" panose="020F0502020204030204"/>
              <a:ea typeface="+mn-ea"/>
              <a:cs typeface="Arial" panose="020B0604020202020204" pitchFamily="34" charset="0"/>
            </a:rPr>
            <a:t>עו"ס יתד 75%</a:t>
          </a:r>
          <a:r>
            <a:rPr lang="he-IL" sz="1000" b="0">
              <a:solidFill>
                <a:srgbClr val="ED7D31"/>
              </a:solidFill>
              <a:latin typeface="Calibri" panose="020F0502020204030204"/>
              <a:ea typeface="+mn-ea"/>
              <a:cs typeface="Arial" panose="020B0604020202020204" pitchFamily="34" charset="0"/>
            </a:rPr>
            <a:t> </a:t>
          </a:r>
        </a:p>
        <a:p>
          <a:pPr rtl="1"/>
          <a:r>
            <a:rPr lang="he-IL" sz="1000" b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 panose="020F0502020204030204"/>
              <a:ea typeface="+mn-ea"/>
              <a:cs typeface="Arial" panose="020B0604020202020204" pitchFamily="34" charset="0"/>
            </a:rPr>
            <a:t>איה זועבי</a:t>
          </a:r>
        </a:p>
      </dgm:t>
    </dgm:pt>
    <dgm:pt modelId="{6F6ABA60-B066-454E-BE46-E3992E38B8F3}" type="sibTrans" cxnId="{E5F76E34-364A-4C6B-92C4-4DB176444422}">
      <dgm:prSet/>
      <dgm:spPr/>
      <dgm:t>
        <a:bodyPr/>
        <a:lstStyle/>
        <a:p>
          <a:pPr rtl="1"/>
          <a:endParaRPr lang="he-IL" sz="1000" b="0"/>
        </a:p>
      </dgm:t>
    </dgm:pt>
    <dgm:pt modelId="{6F53EFAF-B6C4-4FC3-B7AB-E3E3EC80F34E}" type="parTrans" cxnId="{E5F76E34-364A-4C6B-92C4-4DB176444422}">
      <dgm:prSet/>
      <dgm:spPr>
        <a:xfrm>
          <a:off x="3703148" y="1929600"/>
          <a:ext cx="91440" cy="314456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10636"/>
              </a:lnTo>
              <a:lnTo>
                <a:pt x="74792" y="310636"/>
              </a:lnTo>
            </a:path>
          </a:pathLst>
        </a:custGeom>
        <a:noFill/>
        <a:ln w="127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pPr rtl="1"/>
          <a:endParaRPr lang="he-IL" sz="1000" b="0"/>
        </a:p>
      </dgm:t>
    </dgm:pt>
    <dgm:pt modelId="{F46580AC-D58F-4CA1-B9BF-129676D6B3B8}">
      <dgm:prSet custT="1"/>
      <dgm:spPr>
        <a:xfrm>
          <a:off x="3251987" y="3649321"/>
          <a:ext cx="493038" cy="1602128"/>
        </a:xfrm>
        <a:prstGeom prst="rect">
          <a:avLst/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127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pPr rtl="1"/>
          <a:r>
            <a:rPr lang="he-IL" sz="1000" b="0">
              <a:solidFill>
                <a:srgbClr val="0070C0"/>
              </a:solidFill>
              <a:latin typeface="Calibri" panose="020F0502020204030204"/>
              <a:ea typeface="+mn-ea"/>
              <a:cs typeface="Arial" panose="020B0604020202020204" pitchFamily="34" charset="0"/>
            </a:rPr>
            <a:t>1. עו"ס רכז 66%</a:t>
          </a:r>
        </a:p>
        <a:p>
          <a:pPr rtl="1"/>
          <a:r>
            <a:rPr lang="he-IL" sz="1000" b="0">
              <a:solidFill>
                <a:srgbClr val="0070C0"/>
              </a:solidFill>
              <a:latin typeface="Calibri" panose="020F0502020204030204"/>
              <a:ea typeface="+mn-ea"/>
              <a:cs typeface="Arial" panose="020B0604020202020204" pitchFamily="34" charset="0"/>
            </a:rPr>
            <a:t>אג'באריה חוסיין </a:t>
          </a:r>
        </a:p>
        <a:p>
          <a:pPr rtl="1"/>
          <a:r>
            <a:rPr lang="he-IL" sz="1000" b="0">
              <a:solidFill>
                <a:srgbClr val="0070C0"/>
              </a:solidFill>
              <a:latin typeface="Calibri" panose="020F0502020204030204"/>
              <a:ea typeface="+mn-ea"/>
              <a:cs typeface="Arial" panose="020B0604020202020204" pitchFamily="34" charset="0"/>
            </a:rPr>
            <a:t>2. אם בית 50%</a:t>
          </a:r>
        </a:p>
        <a:p>
          <a:pPr rtl="1"/>
          <a:r>
            <a:rPr lang="he-IL" sz="1000" b="0">
              <a:solidFill>
                <a:srgbClr val="0070C0"/>
              </a:solidFill>
              <a:latin typeface="Calibri" panose="020F0502020204030204"/>
              <a:ea typeface="+mn-ea"/>
              <a:cs typeface="Arial" panose="020B0604020202020204" pitchFamily="34" charset="0"/>
            </a:rPr>
            <a:t>3. מדריך 50%</a:t>
          </a:r>
        </a:p>
        <a:p>
          <a:pPr rtl="1"/>
          <a:endParaRPr lang="he-IL" sz="1000" b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 panose="020F0502020204030204"/>
            <a:ea typeface="+mn-ea"/>
            <a:cs typeface="Arial" panose="020B0604020202020204" pitchFamily="34" charset="0"/>
          </a:endParaRPr>
        </a:p>
      </dgm:t>
    </dgm:pt>
    <dgm:pt modelId="{74F3A856-C752-4395-BA4C-423C62182C7D}" type="parTrans" cxnId="{AFCFABAB-AF14-4DA1-9A77-ED7F93E01A57}">
      <dgm:prSet/>
      <dgm:spPr>
        <a:xfrm>
          <a:off x="3127559" y="1910125"/>
          <a:ext cx="91440" cy="2540259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510183"/>
              </a:lnTo>
              <a:lnTo>
                <a:pt x="123471" y="2510183"/>
              </a:lnTo>
            </a:path>
          </a:pathLst>
        </a:custGeom>
        <a:noFill/>
        <a:ln w="127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pPr rtl="1"/>
          <a:endParaRPr lang="he-IL" sz="1000" b="0"/>
        </a:p>
      </dgm:t>
    </dgm:pt>
    <dgm:pt modelId="{F5940503-0E18-410E-80D0-F856672E172D}" type="sibTrans" cxnId="{AFCFABAB-AF14-4DA1-9A77-ED7F93E01A57}">
      <dgm:prSet/>
      <dgm:spPr/>
      <dgm:t>
        <a:bodyPr/>
        <a:lstStyle/>
        <a:p>
          <a:pPr rtl="1"/>
          <a:endParaRPr lang="he-IL" sz="1000" b="0"/>
        </a:p>
      </dgm:t>
    </dgm:pt>
    <dgm:pt modelId="{79769F4B-C7D1-4FEE-BED5-843C9A0A749E}">
      <dgm:prSet custT="1"/>
      <dgm:spPr>
        <a:xfrm>
          <a:off x="778257" y="3553376"/>
          <a:ext cx="557376" cy="495458"/>
        </a:xfrm>
        <a:prstGeom prst="rect">
          <a:avLst/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127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pPr rtl="1"/>
          <a:r>
            <a:rPr lang="he-IL" sz="1000" b="0">
              <a:solidFill>
                <a:srgbClr val="0070C0"/>
              </a:solidFill>
              <a:latin typeface="Calibri" panose="020F0502020204030204"/>
              <a:ea typeface="+mn-ea"/>
              <a:cs typeface="Arial" panose="020B0604020202020204" pitchFamily="34" charset="0"/>
            </a:rPr>
            <a:t>אם בית </a:t>
          </a:r>
        </a:p>
        <a:p>
          <a:pPr rtl="1"/>
          <a:r>
            <a:rPr lang="he-IL" sz="1000" b="0">
              <a:solidFill>
                <a:srgbClr val="0070C0"/>
              </a:solidFill>
              <a:latin typeface="Calibri" panose="020F0502020204030204"/>
              <a:ea typeface="+mn-ea"/>
              <a:cs typeface="Arial" panose="020B0604020202020204" pitchFamily="34" charset="0"/>
            </a:rPr>
            <a:t>ג'וזפין </a:t>
          </a:r>
        </a:p>
        <a:p>
          <a:pPr rtl="1"/>
          <a:r>
            <a:rPr lang="he-IL" sz="1000" b="0">
              <a:solidFill>
                <a:srgbClr val="0070C0"/>
              </a:solidFill>
              <a:latin typeface="Calibri" panose="020F0502020204030204"/>
              <a:ea typeface="+mn-ea"/>
              <a:cs typeface="Arial" panose="020B0604020202020204" pitchFamily="34" charset="0"/>
            </a:rPr>
            <a:t>50%</a:t>
          </a:r>
        </a:p>
      </dgm:t>
    </dgm:pt>
    <dgm:pt modelId="{E78AE420-5767-4F4E-BFE6-783AABA6686A}" type="parTrans" cxnId="{6815850D-7288-4223-8EF1-C83051A6575E}">
      <dgm:prSet/>
      <dgm:spPr>
        <a:xfrm>
          <a:off x="668949" y="1905988"/>
          <a:ext cx="91440" cy="1895117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872096"/>
              </a:lnTo>
              <a:lnTo>
                <a:pt x="108535" y="1872096"/>
              </a:lnTo>
            </a:path>
          </a:pathLst>
        </a:custGeom>
        <a:noFill/>
        <a:ln w="127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pPr rtl="1"/>
          <a:endParaRPr lang="he-IL" sz="1000" b="0"/>
        </a:p>
      </dgm:t>
    </dgm:pt>
    <dgm:pt modelId="{686A7A08-D4C3-4FA2-8CC8-C9C3400349C0}" type="sibTrans" cxnId="{6815850D-7288-4223-8EF1-C83051A6575E}">
      <dgm:prSet/>
      <dgm:spPr/>
      <dgm:t>
        <a:bodyPr/>
        <a:lstStyle/>
        <a:p>
          <a:pPr rtl="1"/>
          <a:endParaRPr lang="he-IL" sz="1000" b="0"/>
        </a:p>
      </dgm:t>
    </dgm:pt>
    <dgm:pt modelId="{2EB10C73-4747-4BF7-8B1F-E2A33A2A3AE2}">
      <dgm:prSet custT="1"/>
      <dgm:spPr>
        <a:xfrm>
          <a:off x="7601452" y="1308138"/>
          <a:ext cx="1106994" cy="413428"/>
        </a:xfrm>
        <a:prstGeom prst="rect">
          <a:avLst/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127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pPr rtl="1"/>
          <a:r>
            <a:rPr lang="he-IL" sz="1000" b="1">
              <a:solidFill>
                <a:sysClr val="windowText" lastClr="000000"/>
              </a:solidFill>
              <a:latin typeface="Calibri" panose="020F0502020204030204"/>
              <a:ea typeface="+mn-ea"/>
              <a:cs typeface="Arial" panose="020B0604020202020204" pitchFamily="34" charset="0"/>
            </a:rPr>
            <a:t>רכז ועדות תכנון וטיפול 75%</a:t>
          </a:r>
        </a:p>
        <a:p>
          <a:pPr rtl="1"/>
          <a:r>
            <a:rPr lang="he-IL" sz="1000" b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 panose="020F0502020204030204"/>
              <a:ea typeface="+mn-ea"/>
              <a:cs typeface="Arial" panose="020B0604020202020204" pitchFamily="34" charset="0"/>
            </a:rPr>
            <a:t>חנאן ג'בארין </a:t>
          </a:r>
        </a:p>
      </dgm:t>
    </dgm:pt>
    <dgm:pt modelId="{B0122ADE-1156-4D93-8E1E-E075898C2E08}" type="parTrans" cxnId="{5C91A422-19F3-4604-8133-F84D7914CDCE}">
      <dgm:prSet/>
      <dgm:spPr>
        <a:xfrm>
          <a:off x="7570111" y="1173395"/>
          <a:ext cx="584837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0" y="89690"/>
              </a:lnTo>
              <a:lnTo>
                <a:pt x="577733" y="89690"/>
              </a:lnTo>
              <a:lnTo>
                <a:pt x="577733" y="133661"/>
              </a:lnTo>
            </a:path>
          </a:pathLst>
        </a:custGeom>
        <a:noFill/>
        <a:ln w="127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pPr rtl="1"/>
          <a:endParaRPr lang="he-IL" sz="1000" b="0"/>
        </a:p>
      </dgm:t>
    </dgm:pt>
    <dgm:pt modelId="{B4798E9C-317E-453E-BD44-41A0F8429761}" type="sibTrans" cxnId="{5C91A422-19F3-4604-8133-F84D7914CDCE}">
      <dgm:prSet/>
      <dgm:spPr/>
      <dgm:t>
        <a:bodyPr/>
        <a:lstStyle/>
        <a:p>
          <a:pPr rtl="1"/>
          <a:endParaRPr lang="he-IL" sz="1000" b="0"/>
        </a:p>
      </dgm:t>
    </dgm:pt>
    <dgm:pt modelId="{4783FD67-DE18-4AD0-8AA2-351678B15EA0}">
      <dgm:prSet custT="1"/>
      <dgm:spPr>
        <a:xfrm>
          <a:off x="4451024" y="1678855"/>
          <a:ext cx="437712" cy="241514"/>
        </a:xfrm>
        <a:prstGeom prst="rect">
          <a:avLst/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127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pPr rtl="1"/>
          <a:r>
            <a:rPr lang="he-IL" sz="1000" b="1">
              <a:solidFill>
                <a:srgbClr val="00B050"/>
              </a:solidFill>
              <a:latin typeface="Calibri" panose="020F0502020204030204"/>
              <a:ea typeface="+mn-ea"/>
              <a:cs typeface="Arial" panose="020B0604020202020204" pitchFamily="34" charset="0"/>
            </a:rPr>
            <a:t>טיפול בנערות </a:t>
          </a:r>
        </a:p>
      </dgm:t>
    </dgm:pt>
    <dgm:pt modelId="{65153BF8-FB26-46D9-A04B-0674B0899C07}" type="parTrans" cxnId="{624A8D03-973A-4949-B664-B39B8A76913B}">
      <dgm:prSet/>
      <dgm:spPr>
        <a:xfrm>
          <a:off x="4386932" y="1544112"/>
          <a:ext cx="282948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0" y="89690"/>
              </a:lnTo>
              <a:lnTo>
                <a:pt x="279511" y="89690"/>
              </a:lnTo>
              <a:lnTo>
                <a:pt x="279511" y="133661"/>
              </a:lnTo>
            </a:path>
          </a:pathLst>
        </a:custGeom>
        <a:noFill/>
        <a:ln w="127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pPr rtl="1"/>
          <a:endParaRPr lang="he-IL" sz="1000"/>
        </a:p>
      </dgm:t>
    </dgm:pt>
    <dgm:pt modelId="{48A3DE43-DD44-44F5-81DF-C719F88FA43C}" type="sibTrans" cxnId="{624A8D03-973A-4949-B664-B39B8A76913B}">
      <dgm:prSet/>
      <dgm:spPr/>
      <dgm:t>
        <a:bodyPr/>
        <a:lstStyle/>
        <a:p>
          <a:pPr rtl="1"/>
          <a:endParaRPr lang="he-IL" sz="1000"/>
        </a:p>
      </dgm:t>
    </dgm:pt>
    <dgm:pt modelId="{007B68AA-A23A-4247-A5C5-4C4CD8E47EC6}">
      <dgm:prSet custT="1"/>
      <dgm:spPr>
        <a:xfrm>
          <a:off x="5221638" y="1678855"/>
          <a:ext cx="423918" cy="301030"/>
        </a:xfrm>
        <a:prstGeom prst="rect">
          <a:avLst/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127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pPr rtl="1"/>
          <a:r>
            <a:rPr lang="he-IL" sz="1000" b="1">
              <a:solidFill>
                <a:srgbClr val="00B050"/>
              </a:solidFill>
              <a:latin typeface="Calibri" panose="020F0502020204030204"/>
              <a:ea typeface="+mn-ea"/>
              <a:cs typeface="Arial" panose="020B0604020202020204" pitchFamily="34" charset="0"/>
            </a:rPr>
            <a:t>מעגל בנים </a:t>
          </a:r>
        </a:p>
      </dgm:t>
    </dgm:pt>
    <dgm:pt modelId="{4A1AAB15-C1F6-42B7-A554-945A9277C660}" type="parTrans" cxnId="{EDD2A3D3-7192-4193-B79A-7BBF03B5EC4D}">
      <dgm:prSet/>
      <dgm:spPr>
        <a:xfrm>
          <a:off x="4386932" y="1544112"/>
          <a:ext cx="1046665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0" y="89690"/>
              </a:lnTo>
              <a:lnTo>
                <a:pt x="1033950" y="89690"/>
              </a:lnTo>
              <a:lnTo>
                <a:pt x="1033950" y="133661"/>
              </a:lnTo>
            </a:path>
          </a:pathLst>
        </a:custGeom>
        <a:noFill/>
        <a:ln w="127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pPr rtl="1"/>
          <a:endParaRPr lang="he-IL" sz="1000"/>
        </a:p>
      </dgm:t>
    </dgm:pt>
    <dgm:pt modelId="{03FA9342-EF1F-4587-965C-11BCB313B266}" type="sibTrans" cxnId="{EDD2A3D3-7192-4193-B79A-7BBF03B5EC4D}">
      <dgm:prSet/>
      <dgm:spPr/>
      <dgm:t>
        <a:bodyPr/>
        <a:lstStyle/>
        <a:p>
          <a:pPr rtl="1"/>
          <a:endParaRPr lang="he-IL" sz="1000"/>
        </a:p>
      </dgm:t>
    </dgm:pt>
    <dgm:pt modelId="{A9B94706-746C-4134-83C7-8F201EB15F41}">
      <dgm:prSet custT="1"/>
      <dgm:spPr>
        <a:xfrm>
          <a:off x="5277035" y="2068908"/>
          <a:ext cx="429454" cy="759027"/>
        </a:xfrm>
        <a:prstGeom prst="rect">
          <a:avLst/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127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pPr rtl="1"/>
          <a:r>
            <a:rPr lang="he-IL" sz="1000" b="1">
              <a:solidFill>
                <a:srgbClr val="5B9BD5"/>
              </a:solidFill>
              <a:latin typeface="Calibri" panose="020F0502020204030204"/>
              <a:ea typeface="+mn-ea"/>
              <a:cs typeface="Arial" panose="020B0604020202020204" pitchFamily="34" charset="0"/>
            </a:rPr>
            <a:t>עו"ס 25%</a:t>
          </a:r>
        </a:p>
        <a:p>
          <a:pPr rtl="1"/>
          <a:r>
            <a:rPr lang="he-IL" sz="100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 panose="020F0502020204030204"/>
              <a:ea typeface="+mn-ea"/>
              <a:cs typeface="Arial" panose="020B0604020202020204" pitchFamily="34" charset="0"/>
            </a:rPr>
            <a:t>מוחמד עתאמנה </a:t>
          </a:r>
        </a:p>
      </dgm:t>
    </dgm:pt>
    <dgm:pt modelId="{39EC6D71-FD94-4E93-85F5-F6B526CF5B2B}" type="parTrans" cxnId="{1CDF6380-A637-44A2-BB11-77DE06C0FF6F}">
      <dgm:prSet/>
      <dgm:spPr>
        <a:xfrm>
          <a:off x="5218309" y="1979885"/>
          <a:ext cx="91440" cy="468536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62845"/>
              </a:lnTo>
              <a:lnTo>
                <a:pt x="58567" y="462845"/>
              </a:lnTo>
            </a:path>
          </a:pathLst>
        </a:custGeom>
        <a:noFill/>
        <a:ln w="127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pPr rtl="1"/>
          <a:endParaRPr lang="he-IL"/>
        </a:p>
      </dgm:t>
    </dgm:pt>
    <dgm:pt modelId="{AC84A52F-EE66-46F7-ADDB-81D236368A91}" type="sibTrans" cxnId="{1CDF6380-A637-44A2-BB11-77DE06C0FF6F}">
      <dgm:prSet/>
      <dgm:spPr/>
      <dgm:t>
        <a:bodyPr/>
        <a:lstStyle/>
        <a:p>
          <a:pPr rtl="1"/>
          <a:endParaRPr lang="he-IL"/>
        </a:p>
      </dgm:t>
    </dgm:pt>
    <dgm:pt modelId="{77854294-A623-41CB-A28C-7280F641C220}">
      <dgm:prSet custT="1"/>
      <dgm:spPr>
        <a:xfrm>
          <a:off x="4579830" y="2871480"/>
          <a:ext cx="678141" cy="1254628"/>
        </a:xfrm>
        <a:prstGeom prst="rect">
          <a:avLst/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127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pPr rtl="1"/>
          <a:r>
            <a:rPr lang="he-IL" sz="1000" b="1">
              <a:solidFill>
                <a:srgbClr val="00B050"/>
              </a:solidFill>
              <a:latin typeface="Calibri" panose="020F0502020204030204"/>
              <a:ea typeface="+mn-ea"/>
              <a:cs typeface="Arial" panose="020B0604020202020204" pitchFamily="34" charset="0"/>
            </a:rPr>
            <a:t>בית חם </a:t>
          </a:r>
        </a:p>
        <a:p>
          <a:pPr rtl="1"/>
          <a:r>
            <a:rPr lang="he-IL" sz="1000">
              <a:solidFill>
                <a:srgbClr val="0070C0"/>
              </a:solidFill>
              <a:latin typeface="Calibri" panose="020F0502020204030204"/>
              <a:ea typeface="+mn-ea"/>
              <a:cs typeface="Arial" panose="020B0604020202020204" pitchFamily="34" charset="0"/>
            </a:rPr>
            <a:t>1.עו"ס רכזת 66%</a:t>
          </a:r>
        </a:p>
        <a:p>
          <a:pPr rtl="1"/>
          <a:r>
            <a:rPr lang="he-IL" sz="1000">
              <a:solidFill>
                <a:srgbClr val="0070C0"/>
              </a:solidFill>
              <a:latin typeface="Calibri" panose="020F0502020204030204"/>
              <a:ea typeface="+mn-ea"/>
              <a:cs typeface="Arial" panose="020B0604020202020204" pitchFamily="34" charset="0"/>
            </a:rPr>
            <a:t>את'יר</a:t>
          </a:r>
        </a:p>
        <a:p>
          <a:pPr rtl="1"/>
          <a:r>
            <a:rPr lang="he-IL" sz="1000">
              <a:solidFill>
                <a:srgbClr val="0070C0"/>
              </a:solidFill>
              <a:latin typeface="Calibri" panose="020F0502020204030204"/>
              <a:ea typeface="+mn-ea"/>
              <a:cs typeface="Arial" panose="020B0604020202020204" pitchFamily="34" charset="0"/>
            </a:rPr>
            <a:t>2. אם בית 50%</a:t>
          </a:r>
        </a:p>
        <a:p>
          <a:pPr rtl="1"/>
          <a:r>
            <a:rPr lang="he-IL" sz="1000">
              <a:solidFill>
                <a:srgbClr val="0070C0"/>
              </a:solidFill>
              <a:latin typeface="Calibri" panose="020F0502020204030204"/>
              <a:ea typeface="+mn-ea"/>
              <a:cs typeface="Arial" panose="020B0604020202020204" pitchFamily="34" charset="0"/>
            </a:rPr>
            <a:t>3. מדריכה</a:t>
          </a:r>
          <a:r>
            <a:rPr lang="he-IL" sz="100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 panose="020F0502020204030204"/>
              <a:ea typeface="+mn-ea"/>
              <a:cs typeface="Arial" panose="020B0604020202020204" pitchFamily="34" charset="0"/>
            </a:rPr>
            <a:t> </a:t>
          </a:r>
        </a:p>
      </dgm:t>
    </dgm:pt>
    <dgm:pt modelId="{F4D3921D-D915-459E-8556-50C86701396B}" type="parTrans" cxnId="{85718CBF-F3EF-44DC-A606-C5C2D1649226}">
      <dgm:prSet/>
      <dgm:spPr>
        <a:xfrm>
          <a:off x="4449076" y="1920369"/>
          <a:ext cx="91440" cy="1578425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559251"/>
              </a:lnTo>
              <a:lnTo>
                <a:pt x="129721" y="1559251"/>
              </a:lnTo>
            </a:path>
          </a:pathLst>
        </a:custGeom>
        <a:noFill/>
        <a:ln w="127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pPr rtl="1"/>
          <a:endParaRPr lang="he-IL"/>
        </a:p>
      </dgm:t>
    </dgm:pt>
    <dgm:pt modelId="{C9CDEB96-466E-4243-838D-98569F0A8727}" type="sibTrans" cxnId="{85718CBF-F3EF-44DC-A606-C5C2D1649226}">
      <dgm:prSet/>
      <dgm:spPr/>
      <dgm:t>
        <a:bodyPr/>
        <a:lstStyle/>
        <a:p>
          <a:pPr rtl="1"/>
          <a:endParaRPr lang="he-IL"/>
        </a:p>
      </dgm:t>
    </dgm:pt>
    <dgm:pt modelId="{72D50DBB-E130-4DE2-8B9B-14ED830A18DC}">
      <dgm:prSet custT="1"/>
      <dgm:spPr>
        <a:xfrm>
          <a:off x="2611126" y="2359951"/>
          <a:ext cx="476568" cy="606792"/>
        </a:xfrm>
        <a:prstGeom prst="rect">
          <a:avLst/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127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pPr rtl="1"/>
          <a:r>
            <a:rPr lang="he-IL" sz="1000">
              <a:solidFill>
                <a:srgbClr val="4472C4"/>
              </a:solidFill>
              <a:latin typeface="Calibri" panose="020F0502020204030204"/>
              <a:ea typeface="+mn-ea"/>
              <a:cs typeface="Arial" panose="020B0604020202020204" pitchFamily="34" charset="0"/>
            </a:rPr>
            <a:t>מועדונית מושירפה </a:t>
          </a:r>
        </a:p>
        <a:p>
          <a:pPr rtl="1"/>
          <a:r>
            <a:rPr lang="he-IL" sz="1000">
              <a:solidFill>
                <a:srgbClr val="4472C4"/>
              </a:solidFill>
              <a:latin typeface="Calibri" panose="020F0502020204030204"/>
              <a:ea typeface="+mn-ea"/>
              <a:cs typeface="Arial" panose="020B0604020202020204" pitchFamily="34" charset="0"/>
            </a:rPr>
            <a:t>מדריכה </a:t>
          </a:r>
        </a:p>
        <a:p>
          <a:pPr rtl="1"/>
          <a:r>
            <a:rPr lang="he-IL" sz="1000">
              <a:solidFill>
                <a:srgbClr val="4472C4"/>
              </a:solidFill>
              <a:latin typeface="Calibri" panose="020F0502020204030204"/>
              <a:ea typeface="+mn-ea"/>
              <a:cs typeface="Arial" panose="020B0604020202020204" pitchFamily="34" charset="0"/>
            </a:rPr>
            <a:t>אם בית</a:t>
          </a:r>
        </a:p>
      </dgm:t>
    </dgm:pt>
    <dgm:pt modelId="{2CACECB6-F0EE-4FA8-8289-4C05F426C0A9}" type="parTrans" cxnId="{A330768C-D6AB-4C69-9920-899E28027DA7}">
      <dgm:prSet/>
      <dgm:spPr>
        <a:xfrm>
          <a:off x="2475621" y="2270928"/>
          <a:ext cx="135504" cy="39241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87651"/>
              </a:lnTo>
              <a:lnTo>
                <a:pt x="133858" y="387651"/>
              </a:lnTo>
            </a:path>
          </a:pathLst>
        </a:custGeom>
        <a:noFill/>
        <a:ln w="127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pPr rtl="1"/>
          <a:endParaRPr lang="he-IL"/>
        </a:p>
      </dgm:t>
    </dgm:pt>
    <dgm:pt modelId="{3691C0F2-641A-4615-870F-02BE99E5F633}" type="sibTrans" cxnId="{A330768C-D6AB-4C69-9920-899E28027DA7}">
      <dgm:prSet/>
      <dgm:spPr/>
      <dgm:t>
        <a:bodyPr/>
        <a:lstStyle/>
        <a:p>
          <a:pPr rtl="1"/>
          <a:endParaRPr lang="he-IL"/>
        </a:p>
      </dgm:t>
    </dgm:pt>
    <dgm:pt modelId="{A8F86B92-6AC1-436F-8336-5F8EDC0800D5}">
      <dgm:prSet/>
      <dgm:spPr>
        <a:xfrm>
          <a:off x="2611126" y="3055766"/>
          <a:ext cx="476568" cy="606792"/>
        </a:xfrm>
        <a:prstGeom prst="rect">
          <a:avLst/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127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pPr rtl="1"/>
          <a:r>
            <a:rPr lang="he-IL">
              <a:solidFill>
                <a:srgbClr val="4472C4"/>
              </a:solidFill>
              <a:latin typeface="Calibri" panose="020F0502020204030204"/>
              <a:ea typeface="+mn-ea"/>
              <a:cs typeface="Arial" panose="020B0604020202020204" pitchFamily="34" charset="0"/>
            </a:rPr>
            <a:t>מועדונית סאלם </a:t>
          </a:r>
        </a:p>
        <a:p>
          <a:pPr rtl="1"/>
          <a:r>
            <a:rPr lang="he-IL">
              <a:solidFill>
                <a:srgbClr val="4472C4"/>
              </a:solidFill>
              <a:latin typeface="Calibri" panose="020F0502020204030204"/>
              <a:ea typeface="+mn-ea"/>
              <a:cs typeface="Arial" panose="020B0604020202020204" pitchFamily="34" charset="0"/>
            </a:rPr>
            <a:t>מדריכה </a:t>
          </a:r>
        </a:p>
        <a:p>
          <a:pPr rtl="1"/>
          <a:r>
            <a:rPr lang="he-IL">
              <a:solidFill>
                <a:srgbClr val="4472C4"/>
              </a:solidFill>
              <a:latin typeface="Calibri" panose="020F0502020204030204"/>
              <a:ea typeface="+mn-ea"/>
              <a:cs typeface="Arial" panose="020B0604020202020204" pitchFamily="34" charset="0"/>
            </a:rPr>
            <a:t>אם בית</a:t>
          </a:r>
        </a:p>
      </dgm:t>
    </dgm:pt>
    <dgm:pt modelId="{6C43BFA8-AAE1-45D4-822E-6D20A79FAEF3}" type="parTrans" cxnId="{E16E1783-59CA-4FB8-B0A8-798EA39D5FE0}">
      <dgm:prSet/>
      <dgm:spPr>
        <a:xfrm>
          <a:off x="2475621" y="2270928"/>
          <a:ext cx="135504" cy="108823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075014"/>
              </a:lnTo>
              <a:lnTo>
                <a:pt x="133858" y="1075014"/>
              </a:lnTo>
            </a:path>
          </a:pathLst>
        </a:custGeom>
        <a:noFill/>
        <a:ln w="127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pPr rtl="1"/>
          <a:endParaRPr lang="he-IL"/>
        </a:p>
      </dgm:t>
    </dgm:pt>
    <dgm:pt modelId="{9127D5F9-30CF-4878-9923-BABE0025BC98}" type="sibTrans" cxnId="{E16E1783-59CA-4FB8-B0A8-798EA39D5FE0}">
      <dgm:prSet/>
      <dgm:spPr/>
      <dgm:t>
        <a:bodyPr/>
        <a:lstStyle/>
        <a:p>
          <a:pPr rtl="1"/>
          <a:endParaRPr lang="he-IL"/>
        </a:p>
      </dgm:t>
    </dgm:pt>
    <dgm:pt modelId="{31D8B993-45F1-49EA-9AF0-50E885AC4B29}">
      <dgm:prSet/>
      <dgm:spPr>
        <a:xfrm>
          <a:off x="2611126" y="3751581"/>
          <a:ext cx="476568" cy="606792"/>
        </a:xfrm>
        <a:prstGeom prst="rect">
          <a:avLst/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127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pPr rtl="1"/>
          <a:r>
            <a:rPr lang="he-IL">
              <a:solidFill>
                <a:srgbClr val="4472C4"/>
              </a:solidFill>
              <a:latin typeface="Calibri" panose="020F0502020204030204"/>
              <a:ea typeface="+mn-ea"/>
              <a:cs typeface="Arial" panose="020B0604020202020204" pitchFamily="34" charset="0"/>
            </a:rPr>
            <a:t>מועדונית זלפה </a:t>
          </a:r>
        </a:p>
        <a:p>
          <a:pPr rtl="1"/>
          <a:r>
            <a:rPr lang="he-IL">
              <a:solidFill>
                <a:srgbClr val="4472C4"/>
              </a:solidFill>
              <a:latin typeface="Calibri" panose="020F0502020204030204"/>
              <a:ea typeface="+mn-ea"/>
              <a:cs typeface="Arial" panose="020B0604020202020204" pitchFamily="34" charset="0"/>
            </a:rPr>
            <a:t>מדריכה </a:t>
          </a:r>
        </a:p>
        <a:p>
          <a:pPr rtl="1"/>
          <a:r>
            <a:rPr lang="he-IL">
              <a:solidFill>
                <a:srgbClr val="4472C4"/>
              </a:solidFill>
              <a:latin typeface="Calibri" panose="020F0502020204030204"/>
              <a:ea typeface="+mn-ea"/>
              <a:cs typeface="Arial" panose="020B0604020202020204" pitchFamily="34" charset="0"/>
            </a:rPr>
            <a:t>אם בית</a:t>
          </a:r>
        </a:p>
      </dgm:t>
    </dgm:pt>
    <dgm:pt modelId="{846501BA-C53F-4236-B732-AAE524C488EA}" type="parTrans" cxnId="{DE530993-7F4C-4CD9-BC44-037699116C6C}">
      <dgm:prSet/>
      <dgm:spPr>
        <a:xfrm>
          <a:off x="2475621" y="2270928"/>
          <a:ext cx="135504" cy="178404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62377"/>
              </a:lnTo>
              <a:lnTo>
                <a:pt x="133858" y="1762377"/>
              </a:lnTo>
            </a:path>
          </a:pathLst>
        </a:custGeom>
        <a:noFill/>
        <a:ln w="127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pPr rtl="1"/>
          <a:endParaRPr lang="he-IL"/>
        </a:p>
      </dgm:t>
    </dgm:pt>
    <dgm:pt modelId="{6B11E7F1-850D-43EA-981A-68A8E200F1DF}" type="sibTrans" cxnId="{DE530993-7F4C-4CD9-BC44-037699116C6C}">
      <dgm:prSet/>
      <dgm:spPr/>
      <dgm:t>
        <a:bodyPr/>
        <a:lstStyle/>
        <a:p>
          <a:pPr rtl="1"/>
          <a:endParaRPr lang="he-IL"/>
        </a:p>
      </dgm:t>
    </dgm:pt>
    <dgm:pt modelId="{22626919-0DBB-4E1E-A24D-A6CD75B50980}">
      <dgm:prSet/>
      <dgm:spPr>
        <a:xfrm>
          <a:off x="2611126" y="4447396"/>
          <a:ext cx="476568" cy="606792"/>
        </a:xfrm>
        <a:prstGeom prst="rect">
          <a:avLst/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127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pPr rtl="1"/>
          <a:r>
            <a:rPr lang="he-IL">
              <a:solidFill>
                <a:srgbClr val="4472C4"/>
              </a:solidFill>
              <a:latin typeface="Calibri" panose="020F0502020204030204"/>
              <a:ea typeface="+mn-ea"/>
              <a:cs typeface="Arial" panose="020B0604020202020204" pitchFamily="34" charset="0"/>
            </a:rPr>
            <a:t>מועדונית מוסמוס  </a:t>
          </a:r>
        </a:p>
        <a:p>
          <a:pPr rtl="1"/>
          <a:r>
            <a:rPr lang="he-IL">
              <a:solidFill>
                <a:srgbClr val="4472C4"/>
              </a:solidFill>
              <a:latin typeface="Calibri" panose="020F0502020204030204"/>
              <a:ea typeface="+mn-ea"/>
              <a:cs typeface="Arial" panose="020B0604020202020204" pitchFamily="34" charset="0"/>
            </a:rPr>
            <a:t>מדריכה </a:t>
          </a:r>
        </a:p>
        <a:p>
          <a:pPr rtl="1"/>
          <a:r>
            <a:rPr lang="he-IL">
              <a:solidFill>
                <a:srgbClr val="4472C4"/>
              </a:solidFill>
              <a:latin typeface="Calibri" panose="020F0502020204030204"/>
              <a:ea typeface="+mn-ea"/>
              <a:cs typeface="Arial" panose="020B0604020202020204" pitchFamily="34" charset="0"/>
            </a:rPr>
            <a:t>אם בית</a:t>
          </a:r>
        </a:p>
      </dgm:t>
    </dgm:pt>
    <dgm:pt modelId="{6AE63B25-9EE5-4B91-9F30-5D46DD99A5F6}" type="parTrans" cxnId="{989C1AA5-8628-4E68-9B75-9304F3DBDBA1}">
      <dgm:prSet/>
      <dgm:spPr>
        <a:xfrm>
          <a:off x="2475621" y="2270928"/>
          <a:ext cx="135504" cy="247986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49739"/>
              </a:lnTo>
              <a:lnTo>
                <a:pt x="133858" y="2449739"/>
              </a:lnTo>
            </a:path>
          </a:pathLst>
        </a:custGeom>
        <a:noFill/>
        <a:ln w="127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pPr rtl="1"/>
          <a:endParaRPr lang="he-IL"/>
        </a:p>
      </dgm:t>
    </dgm:pt>
    <dgm:pt modelId="{180880B9-5ED2-4335-B10C-6E910A34E4C6}" type="sibTrans" cxnId="{989C1AA5-8628-4E68-9B75-9304F3DBDBA1}">
      <dgm:prSet/>
      <dgm:spPr/>
      <dgm:t>
        <a:bodyPr/>
        <a:lstStyle/>
        <a:p>
          <a:pPr rtl="1"/>
          <a:endParaRPr lang="he-IL"/>
        </a:p>
      </dgm:t>
    </dgm:pt>
    <dgm:pt modelId="{2CAB8BEA-54A4-41FD-9ED0-2E5461760669}">
      <dgm:prSet phldrT="[טקסט]" custT="1"/>
      <dgm:spPr>
        <a:xfrm>
          <a:off x="4346160" y="1468"/>
          <a:ext cx="1230346" cy="285886"/>
        </a:xfrm>
        <a:prstGeom prst="rect">
          <a:avLst/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127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>
          <a:scene3d>
            <a:camera prst="orthographicFront"/>
            <a:lightRig rig="soft" dir="t">
              <a:rot lat="0" lon="0" rev="15600000"/>
            </a:lightRig>
          </a:scene3d>
          <a:sp3d extrusionH="57150" prstMaterial="softEdge">
            <a:bevelT w="25400" h="38100"/>
          </a:sp3d>
        </a:bodyPr>
        <a:lstStyle/>
        <a:p>
          <a:pPr rtl="1"/>
          <a:r>
            <a:rPr lang="he-IL" sz="1000" b="1" cap="none" spc="0" dirty="0">
              <a:ln w="0"/>
              <a:solidFill>
                <a:sysClr val="windowText" lastClr="000000"/>
              </a:solidFill>
              <a:effectLst>
                <a:outerShdw blurRad="38100" dist="19050" dir="2700000" algn="tl" rotWithShape="0">
                  <a:sysClr val="windowText" lastClr="000000">
                    <a:alpha val="40000"/>
                  </a:sysClr>
                </a:outerShdw>
              </a:effectLst>
              <a:latin typeface="Calibri" panose="020F0502020204030204"/>
              <a:ea typeface="+mn-ea"/>
              <a:cs typeface="Arial" panose="020B0604020202020204" pitchFamily="34" charset="0"/>
            </a:rPr>
            <a:t>מנאר </a:t>
          </a:r>
          <a:r>
            <a:rPr lang="he-IL" sz="1000" b="1" cap="none" spc="0" dirty="0" err="1">
              <a:ln w="0"/>
              <a:solidFill>
                <a:sysClr val="windowText" lastClr="000000"/>
              </a:solidFill>
              <a:effectLst>
                <a:outerShdw blurRad="38100" dist="19050" dir="2700000" algn="tl" rotWithShape="0">
                  <a:sysClr val="windowText" lastClr="000000">
                    <a:alpha val="40000"/>
                  </a:sysClr>
                </a:outerShdw>
              </a:effectLst>
              <a:latin typeface="Calibri" panose="020F0502020204030204"/>
              <a:ea typeface="+mn-ea"/>
              <a:cs typeface="Arial" panose="020B0604020202020204" pitchFamily="34" charset="0"/>
            </a:rPr>
            <a:t>אגבאריה</a:t>
          </a:r>
          <a:r>
            <a:rPr lang="he-IL" sz="1000" b="1" cap="none" spc="0" dirty="0">
              <a:ln w="0"/>
              <a:solidFill>
                <a:sysClr val="windowText" lastClr="000000"/>
              </a:solidFill>
              <a:effectLst>
                <a:outerShdw blurRad="38100" dist="19050" dir="2700000" algn="tl" rotWithShape="0">
                  <a:sysClr val="windowText" lastClr="000000">
                    <a:alpha val="40000"/>
                  </a:sysClr>
                </a:outerShdw>
              </a:effectLst>
              <a:latin typeface="Calibri" panose="020F0502020204030204"/>
              <a:ea typeface="+mn-ea"/>
              <a:cs typeface="Arial" panose="020B0604020202020204" pitchFamily="34" charset="0"/>
            </a:rPr>
            <a:t> יונס מנהלת מחלקה  </a:t>
          </a:r>
        </a:p>
      </dgm:t>
    </dgm:pt>
    <dgm:pt modelId="{5755477C-312C-4C9C-9DD7-DDC73A9FB06E}" type="sibTrans" cxnId="{13749ACC-C66F-452A-A15D-E06E2CCB3E7E}">
      <dgm:prSet/>
      <dgm:spPr/>
      <dgm:t>
        <a:bodyPr/>
        <a:lstStyle/>
        <a:p>
          <a:pPr rtl="1"/>
          <a:endParaRPr lang="he-IL" sz="1000" b="0"/>
        </a:p>
      </dgm:t>
    </dgm:pt>
    <dgm:pt modelId="{322CE8CD-FAD9-44EB-B4BA-FD87ED1DA540}" type="parTrans" cxnId="{13749ACC-C66F-452A-A15D-E06E2CCB3E7E}">
      <dgm:prSet/>
      <dgm:spPr/>
      <dgm:t>
        <a:bodyPr/>
        <a:lstStyle/>
        <a:p>
          <a:pPr rtl="1"/>
          <a:endParaRPr lang="he-IL" sz="1000" b="0"/>
        </a:p>
      </dgm:t>
    </dgm:pt>
    <dgm:pt modelId="{4915F126-4835-411C-941C-29EFBDFB9FD7}">
      <dgm:prSet custT="1"/>
      <dgm:spPr>
        <a:xfrm>
          <a:off x="8848174" y="1308138"/>
          <a:ext cx="622477" cy="408237"/>
        </a:xfrm>
        <a:prstGeom prst="rect">
          <a:avLst/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127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pPr rtl="1"/>
          <a:r>
            <a:rPr lang="he-IL" sz="1000" b="1">
              <a:solidFill>
                <a:sysClr val="windowText" lastClr="000000"/>
              </a:solidFill>
              <a:latin typeface="Calibri" panose="020F0502020204030204"/>
              <a:ea typeface="+mn-ea"/>
              <a:cs typeface="Arial" panose="020B0604020202020204" pitchFamily="34" charset="0"/>
            </a:rPr>
            <a:t>צוות תקון טיפול בנערות </a:t>
          </a:r>
        </a:p>
      </dgm:t>
    </dgm:pt>
    <dgm:pt modelId="{1A3EC75F-7964-4FCA-89C0-721FC10C107E}" type="parTrans" cxnId="{58B5812D-0790-4D0A-889D-0F612EC7AA1B}">
      <dgm:prSet/>
      <dgm:spPr>
        <a:xfrm>
          <a:off x="7570111" y="1173395"/>
          <a:ext cx="1589300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0" y="89690"/>
              </a:lnTo>
              <a:lnTo>
                <a:pt x="1569994" y="89690"/>
              </a:lnTo>
              <a:lnTo>
                <a:pt x="1569994" y="133661"/>
              </a:lnTo>
            </a:path>
          </a:pathLst>
        </a:custGeom>
        <a:noFill/>
        <a:ln w="127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pPr rtl="1"/>
          <a:endParaRPr lang="he-IL"/>
        </a:p>
      </dgm:t>
    </dgm:pt>
    <dgm:pt modelId="{EDBFDF3F-A7D4-4449-8502-4766F7E58802}" type="sibTrans" cxnId="{58B5812D-0790-4D0A-889D-0F612EC7AA1B}">
      <dgm:prSet/>
      <dgm:spPr/>
      <dgm:t>
        <a:bodyPr/>
        <a:lstStyle/>
        <a:p>
          <a:pPr rtl="1"/>
          <a:endParaRPr lang="he-IL"/>
        </a:p>
      </dgm:t>
    </dgm:pt>
    <dgm:pt modelId="{9E176166-9D59-47AC-87CF-F5F0167C5844}">
      <dgm:prSet custT="1"/>
      <dgm:spPr>
        <a:xfrm>
          <a:off x="9003793" y="1805398"/>
          <a:ext cx="575710" cy="1061503"/>
        </a:xfrm>
        <a:prstGeom prst="rect">
          <a:avLst/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127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pPr rtl="1"/>
          <a:r>
            <a:rPr lang="he-IL" sz="1000" b="1">
              <a:solidFill>
                <a:srgbClr val="ED7D31"/>
              </a:solidFill>
              <a:latin typeface="Calibri" panose="020F0502020204030204"/>
              <a:ea typeface="+mn-ea"/>
              <a:cs typeface="Arial" panose="020B0604020202020204" pitchFamily="34" charset="0"/>
            </a:rPr>
            <a:t>עו"ס נערות במצוקה 25%</a:t>
          </a:r>
        </a:p>
        <a:p>
          <a:pPr rtl="1"/>
          <a:r>
            <a:rPr lang="he-IL" sz="100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 panose="020F0502020204030204"/>
              <a:ea typeface="+mn-ea"/>
              <a:cs typeface="Arial" panose="020B0604020202020204" pitchFamily="34" charset="0"/>
            </a:rPr>
            <a:t>אעתמאד אגבאריה  </a:t>
          </a:r>
        </a:p>
        <a:p>
          <a:pPr rtl="1"/>
          <a:endParaRPr lang="he-IL" sz="100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 panose="020F0502020204030204"/>
            <a:ea typeface="+mn-ea"/>
            <a:cs typeface="Arial" panose="020B0604020202020204" pitchFamily="34" charset="0"/>
          </a:endParaRPr>
        </a:p>
      </dgm:t>
    </dgm:pt>
    <dgm:pt modelId="{52970819-CD21-4FBE-986C-43F5F2B15B64}" type="parTrans" cxnId="{44415AA8-3093-48EB-8FAA-EDC4ACB16364}">
      <dgm:prSet/>
      <dgm:spPr>
        <a:xfrm>
          <a:off x="8910421" y="1716376"/>
          <a:ext cx="93371" cy="61977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12245"/>
              </a:lnTo>
              <a:lnTo>
                <a:pt x="92237" y="612245"/>
              </a:lnTo>
            </a:path>
          </a:pathLst>
        </a:custGeom>
        <a:noFill/>
        <a:ln w="127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pPr rtl="1"/>
          <a:endParaRPr lang="he-IL"/>
        </a:p>
      </dgm:t>
    </dgm:pt>
    <dgm:pt modelId="{29449B22-EDA2-4AAF-8110-EAD427B2197B}" type="sibTrans" cxnId="{44415AA8-3093-48EB-8FAA-EDC4ACB16364}">
      <dgm:prSet/>
      <dgm:spPr/>
      <dgm:t>
        <a:bodyPr/>
        <a:lstStyle/>
        <a:p>
          <a:pPr rtl="1"/>
          <a:endParaRPr lang="he-IL"/>
        </a:p>
      </dgm:t>
    </dgm:pt>
    <dgm:pt modelId="{49074725-728F-492C-8520-44033727F1C6}">
      <dgm:prSet custT="1"/>
      <dgm:spPr>
        <a:xfrm>
          <a:off x="9003793" y="2955925"/>
          <a:ext cx="575710" cy="1061503"/>
        </a:xfrm>
        <a:prstGeom prst="rect">
          <a:avLst/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127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pPr rtl="1"/>
          <a:r>
            <a:rPr lang="he-IL" sz="1000" b="1">
              <a:solidFill>
                <a:srgbClr val="ED7D31"/>
              </a:solidFill>
              <a:latin typeface="Calibri" panose="020F0502020204030204"/>
              <a:ea typeface="+mn-ea"/>
              <a:cs typeface="Arial" panose="020B0604020202020204" pitchFamily="34" charset="0"/>
            </a:rPr>
            <a:t>עו"ס נערות במצוקה 25%</a:t>
          </a:r>
        </a:p>
        <a:p>
          <a:pPr rtl="1"/>
          <a:r>
            <a:rPr lang="he-IL" sz="100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 panose="020F0502020204030204"/>
              <a:ea typeface="+mn-ea"/>
              <a:cs typeface="Arial" panose="020B0604020202020204" pitchFamily="34" charset="0"/>
            </a:rPr>
            <a:t>איה זועבי</a:t>
          </a:r>
        </a:p>
        <a:p>
          <a:pPr rtl="1"/>
          <a:endParaRPr lang="he-IL" sz="90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 panose="020F0502020204030204"/>
            <a:ea typeface="+mn-ea"/>
            <a:cs typeface="Arial" panose="020B0604020202020204" pitchFamily="34" charset="0"/>
          </a:endParaRPr>
        </a:p>
      </dgm:t>
    </dgm:pt>
    <dgm:pt modelId="{7ECA4B0A-5604-4E11-AD3A-DC4351377512}" type="parTrans" cxnId="{76860538-6265-4B92-A1CB-A571CC0A311C}">
      <dgm:prSet/>
      <dgm:spPr>
        <a:xfrm>
          <a:off x="8910421" y="1716376"/>
          <a:ext cx="93371" cy="177030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48796"/>
              </a:lnTo>
              <a:lnTo>
                <a:pt x="92237" y="1748796"/>
              </a:lnTo>
            </a:path>
          </a:pathLst>
        </a:custGeom>
        <a:noFill/>
        <a:ln w="127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pPr rtl="1"/>
          <a:endParaRPr lang="he-IL"/>
        </a:p>
      </dgm:t>
    </dgm:pt>
    <dgm:pt modelId="{C65DCC70-3A40-4FDA-A3D9-8025C5FFCC84}" type="sibTrans" cxnId="{76860538-6265-4B92-A1CB-A571CC0A311C}">
      <dgm:prSet/>
      <dgm:spPr/>
      <dgm:t>
        <a:bodyPr/>
        <a:lstStyle/>
        <a:p>
          <a:pPr rtl="1"/>
          <a:endParaRPr lang="he-IL"/>
        </a:p>
      </dgm:t>
    </dgm:pt>
    <dgm:pt modelId="{57DDF342-BCF3-499E-B432-89B15D352CD2}">
      <dgm:prSet custT="1"/>
      <dgm:spPr>
        <a:xfrm>
          <a:off x="7196665" y="3133000"/>
          <a:ext cx="1098554" cy="366371"/>
        </a:xfrm>
        <a:prstGeom prst="rect">
          <a:avLst/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127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pPr rtl="1"/>
          <a:r>
            <a:rPr lang="he-IL" sz="1000" b="1">
              <a:solidFill>
                <a:srgbClr val="ED7D31"/>
              </a:solidFill>
              <a:latin typeface="Calibri" panose="020F0502020204030204"/>
              <a:ea typeface="+mn-ea"/>
              <a:cs typeface="Arial" panose="020B0604020202020204" pitchFamily="34" charset="0"/>
            </a:rPr>
            <a:t>עו"ס משפחה 100%</a:t>
          </a:r>
        </a:p>
        <a:p>
          <a:pPr rtl="1"/>
          <a:r>
            <a:rPr lang="he-IL" sz="90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 panose="020F0502020204030204"/>
              <a:ea typeface="+mn-ea"/>
              <a:cs typeface="Arial" panose="020B0604020202020204" pitchFamily="34" charset="0"/>
            </a:rPr>
            <a:t>נארימן מחאמיד </a:t>
          </a:r>
        </a:p>
      </dgm:t>
    </dgm:pt>
    <dgm:pt modelId="{3376E056-17C3-4C82-8E21-148791B7EB90}" type="parTrans" cxnId="{C0758CE3-DDAF-47C6-A52D-44D360F30F51}">
      <dgm:prSet/>
      <dgm:spPr>
        <a:xfrm>
          <a:off x="7077651" y="1635469"/>
          <a:ext cx="91440" cy="1680716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660300"/>
              </a:lnTo>
              <a:lnTo>
                <a:pt x="118123" y="1660300"/>
              </a:lnTo>
            </a:path>
          </a:pathLst>
        </a:custGeom>
        <a:noFill/>
        <a:ln w="127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pPr rtl="1"/>
          <a:endParaRPr lang="he-IL"/>
        </a:p>
      </dgm:t>
    </dgm:pt>
    <dgm:pt modelId="{7C66F678-FFB7-4865-AF95-38B849B81CF9}" type="sibTrans" cxnId="{C0758CE3-DDAF-47C6-A52D-44D360F30F51}">
      <dgm:prSet/>
      <dgm:spPr/>
      <dgm:t>
        <a:bodyPr/>
        <a:lstStyle/>
        <a:p>
          <a:pPr rtl="1"/>
          <a:endParaRPr lang="he-IL"/>
        </a:p>
      </dgm:t>
    </dgm:pt>
    <dgm:pt modelId="{3DC80B6E-967D-41AE-BB69-EA37CC556F25}" type="pres">
      <dgm:prSet presAssocID="{09322A24-4157-49E4-8945-1C6FCBCE16B5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pPr rtl="1"/>
          <a:endParaRPr lang="he-IL"/>
        </a:p>
      </dgm:t>
    </dgm:pt>
    <dgm:pt modelId="{66629372-9C1D-4EE6-B1A2-993185594D88}" type="pres">
      <dgm:prSet presAssocID="{2CAB8BEA-54A4-41FD-9ED0-2E5461760669}" presName="hierRoot1" presStyleCnt="0">
        <dgm:presLayoutVars>
          <dgm:hierBranch val="init"/>
        </dgm:presLayoutVars>
      </dgm:prSet>
      <dgm:spPr/>
      <dgm:t>
        <a:bodyPr/>
        <a:lstStyle/>
        <a:p>
          <a:pPr rtl="1"/>
          <a:endParaRPr lang="he-IL"/>
        </a:p>
      </dgm:t>
    </dgm:pt>
    <dgm:pt modelId="{76456186-BB60-464D-94D4-3A54E5102A70}" type="pres">
      <dgm:prSet presAssocID="{2CAB8BEA-54A4-41FD-9ED0-2E5461760669}" presName="rootComposite1" presStyleCnt="0"/>
      <dgm:spPr/>
      <dgm:t>
        <a:bodyPr/>
        <a:lstStyle/>
        <a:p>
          <a:pPr rtl="1"/>
          <a:endParaRPr lang="he-IL"/>
        </a:p>
      </dgm:t>
    </dgm:pt>
    <dgm:pt modelId="{1D63284F-7BB5-4C82-8AC3-C6DB903A8553}" type="pres">
      <dgm:prSet presAssocID="{2CAB8BEA-54A4-41FD-9ED0-2E5461760669}" presName="rootText1" presStyleLbl="node0" presStyleIdx="0" presStyleCnt="1" custScaleX="290232" custScaleY="134878" custLinFactNeighborX="-303" custLinFactNeighborY="-214">
        <dgm:presLayoutVars>
          <dgm:chPref val="3"/>
        </dgm:presLayoutVars>
      </dgm:prSet>
      <dgm:spPr/>
      <dgm:t>
        <a:bodyPr/>
        <a:lstStyle/>
        <a:p>
          <a:pPr rtl="1"/>
          <a:endParaRPr lang="he-IL"/>
        </a:p>
      </dgm:t>
    </dgm:pt>
    <dgm:pt modelId="{F660287F-74DC-46C3-B3E6-E4F5679A7181}" type="pres">
      <dgm:prSet presAssocID="{2CAB8BEA-54A4-41FD-9ED0-2E5461760669}" presName="rootConnector1" presStyleLbl="node1" presStyleIdx="0" presStyleCnt="0"/>
      <dgm:spPr/>
      <dgm:t>
        <a:bodyPr/>
        <a:lstStyle/>
        <a:p>
          <a:pPr rtl="1"/>
          <a:endParaRPr lang="he-IL"/>
        </a:p>
      </dgm:t>
    </dgm:pt>
    <dgm:pt modelId="{7925AF9C-FA5F-4D71-9D61-7CC2DE25C0B1}" type="pres">
      <dgm:prSet presAssocID="{2CAB8BEA-54A4-41FD-9ED0-2E5461760669}" presName="hierChild2" presStyleCnt="0"/>
      <dgm:spPr/>
      <dgm:t>
        <a:bodyPr/>
        <a:lstStyle/>
        <a:p>
          <a:pPr rtl="1"/>
          <a:endParaRPr lang="he-IL"/>
        </a:p>
      </dgm:t>
    </dgm:pt>
    <dgm:pt modelId="{8F08FAC8-3A00-4B66-A45D-F12D56378B9F}" type="pres">
      <dgm:prSet presAssocID="{2FC2B62E-0006-4C34-8E56-DF840F66AAFC}" presName="Name37" presStyleLbl="parChTrans1D2" presStyleIdx="0" presStyleCnt="3"/>
      <dgm:spPr/>
      <dgm:t>
        <a:bodyPr/>
        <a:lstStyle/>
        <a:p>
          <a:pPr rtl="1"/>
          <a:endParaRPr lang="he-IL"/>
        </a:p>
      </dgm:t>
    </dgm:pt>
    <dgm:pt modelId="{E0680EDE-FD54-4200-9571-7F2F1114258D}" type="pres">
      <dgm:prSet presAssocID="{D8D0E957-9869-4B04-8EBE-9D713A0EC8CD}" presName="hierRoot2" presStyleCnt="0">
        <dgm:presLayoutVars>
          <dgm:hierBranch val="init"/>
        </dgm:presLayoutVars>
      </dgm:prSet>
      <dgm:spPr/>
      <dgm:t>
        <a:bodyPr/>
        <a:lstStyle/>
        <a:p>
          <a:pPr rtl="1"/>
          <a:endParaRPr lang="he-IL"/>
        </a:p>
      </dgm:t>
    </dgm:pt>
    <dgm:pt modelId="{5573EA22-769F-4D6C-B410-9FC124B43111}" type="pres">
      <dgm:prSet presAssocID="{D8D0E957-9869-4B04-8EBE-9D713A0EC8CD}" presName="rootComposite" presStyleCnt="0"/>
      <dgm:spPr/>
      <dgm:t>
        <a:bodyPr/>
        <a:lstStyle/>
        <a:p>
          <a:pPr rtl="1"/>
          <a:endParaRPr lang="he-IL"/>
        </a:p>
      </dgm:t>
    </dgm:pt>
    <dgm:pt modelId="{F2EF8084-7567-489D-8907-54E616D81673}" type="pres">
      <dgm:prSet presAssocID="{D8D0E957-9869-4B04-8EBE-9D713A0EC8CD}" presName="rootText" presStyleLbl="node2" presStyleIdx="0" presStyleCnt="2" custScaleX="494232" custScaleY="216089" custLinFactNeighborX="2297">
        <dgm:presLayoutVars>
          <dgm:chPref val="3"/>
        </dgm:presLayoutVars>
      </dgm:prSet>
      <dgm:spPr/>
      <dgm:t>
        <a:bodyPr/>
        <a:lstStyle/>
        <a:p>
          <a:pPr rtl="1"/>
          <a:endParaRPr lang="he-IL"/>
        </a:p>
      </dgm:t>
    </dgm:pt>
    <dgm:pt modelId="{54C420D5-BF03-4E81-A183-AFCDBF59EF16}" type="pres">
      <dgm:prSet presAssocID="{D8D0E957-9869-4B04-8EBE-9D713A0EC8CD}" presName="rootConnector" presStyleLbl="node2" presStyleIdx="0" presStyleCnt="2"/>
      <dgm:spPr/>
      <dgm:t>
        <a:bodyPr/>
        <a:lstStyle/>
        <a:p>
          <a:pPr rtl="1"/>
          <a:endParaRPr lang="he-IL"/>
        </a:p>
      </dgm:t>
    </dgm:pt>
    <dgm:pt modelId="{65F8250C-0CE1-4AFB-9E93-61252F12310B}" type="pres">
      <dgm:prSet presAssocID="{D8D0E957-9869-4B04-8EBE-9D713A0EC8CD}" presName="hierChild4" presStyleCnt="0"/>
      <dgm:spPr/>
      <dgm:t>
        <a:bodyPr/>
        <a:lstStyle/>
        <a:p>
          <a:pPr rtl="1"/>
          <a:endParaRPr lang="he-IL"/>
        </a:p>
      </dgm:t>
    </dgm:pt>
    <dgm:pt modelId="{B585B376-CCAE-436B-8DDA-DB275D888E3A}" type="pres">
      <dgm:prSet presAssocID="{9C56E9DC-8435-4DDE-9CC1-E33B65BDFEC4}" presName="Name37" presStyleLbl="parChTrans1D3" presStyleIdx="0" presStyleCnt="7"/>
      <dgm:spPr/>
      <dgm:t>
        <a:bodyPr/>
        <a:lstStyle/>
        <a:p>
          <a:pPr rtl="1"/>
          <a:endParaRPr lang="he-IL"/>
        </a:p>
      </dgm:t>
    </dgm:pt>
    <dgm:pt modelId="{DF881FA7-CECB-45BF-B1D4-ECFA1CDC347D}" type="pres">
      <dgm:prSet presAssocID="{610BC143-6A81-435F-B514-E07025B43718}" presName="hierRoot2" presStyleCnt="0">
        <dgm:presLayoutVars>
          <dgm:hierBranch val="init"/>
        </dgm:presLayoutVars>
      </dgm:prSet>
      <dgm:spPr/>
      <dgm:t>
        <a:bodyPr/>
        <a:lstStyle/>
        <a:p>
          <a:pPr rtl="1"/>
          <a:endParaRPr lang="he-IL"/>
        </a:p>
      </dgm:t>
    </dgm:pt>
    <dgm:pt modelId="{3ABC610A-C7CC-4EF2-A90C-41E6CEEBAB49}" type="pres">
      <dgm:prSet presAssocID="{610BC143-6A81-435F-B514-E07025B43718}" presName="rootComposite" presStyleCnt="0"/>
      <dgm:spPr/>
      <dgm:t>
        <a:bodyPr/>
        <a:lstStyle/>
        <a:p>
          <a:pPr rtl="1"/>
          <a:endParaRPr lang="he-IL"/>
        </a:p>
      </dgm:t>
    </dgm:pt>
    <dgm:pt modelId="{761DCCF8-D89B-4599-9D9A-90F44C1AC362}" type="pres">
      <dgm:prSet presAssocID="{610BC143-6A81-435F-B514-E07025B43718}" presName="rootText" presStyleLbl="node3" presStyleIdx="0" presStyleCnt="7" custScaleX="182913" custScaleY="137675">
        <dgm:presLayoutVars>
          <dgm:chPref val="3"/>
        </dgm:presLayoutVars>
      </dgm:prSet>
      <dgm:spPr/>
      <dgm:t>
        <a:bodyPr/>
        <a:lstStyle/>
        <a:p>
          <a:pPr rtl="1"/>
          <a:endParaRPr lang="he-IL"/>
        </a:p>
      </dgm:t>
    </dgm:pt>
    <dgm:pt modelId="{E4F7C2A1-A9D0-4847-8CDA-C58E3EE2027F}" type="pres">
      <dgm:prSet presAssocID="{610BC143-6A81-435F-B514-E07025B43718}" presName="rootConnector" presStyleLbl="node3" presStyleIdx="0" presStyleCnt="7"/>
      <dgm:spPr/>
      <dgm:t>
        <a:bodyPr/>
        <a:lstStyle/>
        <a:p>
          <a:pPr rtl="1"/>
          <a:endParaRPr lang="he-IL"/>
        </a:p>
      </dgm:t>
    </dgm:pt>
    <dgm:pt modelId="{6CC345D1-32B4-4C4A-BC60-2C2E8330A6E6}" type="pres">
      <dgm:prSet presAssocID="{610BC143-6A81-435F-B514-E07025B43718}" presName="hierChild4" presStyleCnt="0"/>
      <dgm:spPr/>
      <dgm:t>
        <a:bodyPr/>
        <a:lstStyle/>
        <a:p>
          <a:pPr rtl="1"/>
          <a:endParaRPr lang="he-IL"/>
        </a:p>
      </dgm:t>
    </dgm:pt>
    <dgm:pt modelId="{E52E291B-9029-4BB6-8D48-5FF4819BF9A5}" type="pres">
      <dgm:prSet presAssocID="{DEAA6970-FF79-48F9-9242-F24DCB217EE2}" presName="Name37" presStyleLbl="parChTrans1D4" presStyleIdx="0" presStyleCnt="39"/>
      <dgm:spPr/>
      <dgm:t>
        <a:bodyPr/>
        <a:lstStyle/>
        <a:p>
          <a:pPr rtl="1"/>
          <a:endParaRPr lang="he-IL"/>
        </a:p>
      </dgm:t>
    </dgm:pt>
    <dgm:pt modelId="{678E2291-E5F5-4D21-BF18-D0307FD7FD15}" type="pres">
      <dgm:prSet presAssocID="{B5C15600-F36B-4339-8032-F9CE590E19DE}" presName="hierRoot2" presStyleCnt="0">
        <dgm:presLayoutVars>
          <dgm:hierBranch val="init"/>
        </dgm:presLayoutVars>
      </dgm:prSet>
      <dgm:spPr/>
      <dgm:t>
        <a:bodyPr/>
        <a:lstStyle/>
        <a:p>
          <a:pPr rtl="1"/>
          <a:endParaRPr lang="he-IL"/>
        </a:p>
      </dgm:t>
    </dgm:pt>
    <dgm:pt modelId="{DF0D5BE8-953A-43A2-B06D-F8FD16A0EA77}" type="pres">
      <dgm:prSet presAssocID="{B5C15600-F36B-4339-8032-F9CE590E19DE}" presName="rootComposite" presStyleCnt="0"/>
      <dgm:spPr/>
      <dgm:t>
        <a:bodyPr/>
        <a:lstStyle/>
        <a:p>
          <a:pPr rtl="1"/>
          <a:endParaRPr lang="he-IL"/>
        </a:p>
      </dgm:t>
    </dgm:pt>
    <dgm:pt modelId="{26447AA2-7E82-4794-B320-A4A43CAE4474}" type="pres">
      <dgm:prSet presAssocID="{B5C15600-F36B-4339-8032-F9CE590E19DE}" presName="rootText" presStyleLbl="node4" presStyleIdx="0" presStyleCnt="39">
        <dgm:presLayoutVars>
          <dgm:chPref val="3"/>
        </dgm:presLayoutVars>
      </dgm:prSet>
      <dgm:spPr/>
      <dgm:t>
        <a:bodyPr/>
        <a:lstStyle/>
        <a:p>
          <a:pPr rtl="1"/>
          <a:endParaRPr lang="he-IL"/>
        </a:p>
      </dgm:t>
    </dgm:pt>
    <dgm:pt modelId="{5CE898BD-5F6D-477B-892A-E868B52742D2}" type="pres">
      <dgm:prSet presAssocID="{B5C15600-F36B-4339-8032-F9CE590E19DE}" presName="rootConnector" presStyleLbl="node4" presStyleIdx="0" presStyleCnt="39"/>
      <dgm:spPr/>
      <dgm:t>
        <a:bodyPr/>
        <a:lstStyle/>
        <a:p>
          <a:pPr rtl="1"/>
          <a:endParaRPr lang="he-IL"/>
        </a:p>
      </dgm:t>
    </dgm:pt>
    <dgm:pt modelId="{6E642F94-9181-4DBC-9CF4-74F427B6BC2F}" type="pres">
      <dgm:prSet presAssocID="{B5C15600-F36B-4339-8032-F9CE590E19DE}" presName="hierChild4" presStyleCnt="0"/>
      <dgm:spPr/>
      <dgm:t>
        <a:bodyPr/>
        <a:lstStyle/>
        <a:p>
          <a:pPr rtl="1"/>
          <a:endParaRPr lang="he-IL"/>
        </a:p>
      </dgm:t>
    </dgm:pt>
    <dgm:pt modelId="{DD52F8E1-47AF-4A0A-8E85-C0F56991762F}" type="pres">
      <dgm:prSet presAssocID="{C4C2C97D-E2B8-47E3-BF3A-18599114B3D8}" presName="Name37" presStyleLbl="parChTrans1D4" presStyleIdx="1" presStyleCnt="39"/>
      <dgm:spPr/>
      <dgm:t>
        <a:bodyPr/>
        <a:lstStyle/>
        <a:p>
          <a:pPr rtl="1"/>
          <a:endParaRPr lang="he-IL"/>
        </a:p>
      </dgm:t>
    </dgm:pt>
    <dgm:pt modelId="{927445FE-5771-43D2-ACA2-148C73C34310}" type="pres">
      <dgm:prSet presAssocID="{4782160A-6EF9-42F9-8399-0F912A6E4EA3}" presName="hierRoot2" presStyleCnt="0">
        <dgm:presLayoutVars>
          <dgm:hierBranch val="init"/>
        </dgm:presLayoutVars>
      </dgm:prSet>
      <dgm:spPr/>
      <dgm:t>
        <a:bodyPr/>
        <a:lstStyle/>
        <a:p>
          <a:pPr rtl="1"/>
          <a:endParaRPr lang="he-IL"/>
        </a:p>
      </dgm:t>
    </dgm:pt>
    <dgm:pt modelId="{7E010435-56CB-4155-8205-8CD3F4224FBB}" type="pres">
      <dgm:prSet presAssocID="{4782160A-6EF9-42F9-8399-0F912A6E4EA3}" presName="rootComposite" presStyleCnt="0"/>
      <dgm:spPr/>
      <dgm:t>
        <a:bodyPr/>
        <a:lstStyle/>
        <a:p>
          <a:pPr rtl="1"/>
          <a:endParaRPr lang="he-IL"/>
        </a:p>
      </dgm:t>
    </dgm:pt>
    <dgm:pt modelId="{2EBC2D50-3BD1-4430-963E-A5C393718526}" type="pres">
      <dgm:prSet presAssocID="{4782160A-6EF9-42F9-8399-0F912A6E4EA3}" presName="rootText" presStyleLbl="node4" presStyleIdx="1" presStyleCnt="39" custScaleY="668105">
        <dgm:presLayoutVars>
          <dgm:chPref val="3"/>
        </dgm:presLayoutVars>
      </dgm:prSet>
      <dgm:spPr/>
      <dgm:t>
        <a:bodyPr/>
        <a:lstStyle/>
        <a:p>
          <a:pPr rtl="1"/>
          <a:endParaRPr lang="he-IL"/>
        </a:p>
      </dgm:t>
    </dgm:pt>
    <dgm:pt modelId="{4C9CA122-4D7B-4E95-848E-534309882F14}" type="pres">
      <dgm:prSet presAssocID="{4782160A-6EF9-42F9-8399-0F912A6E4EA3}" presName="rootConnector" presStyleLbl="node4" presStyleIdx="1" presStyleCnt="39"/>
      <dgm:spPr/>
      <dgm:t>
        <a:bodyPr/>
        <a:lstStyle/>
        <a:p>
          <a:pPr rtl="1"/>
          <a:endParaRPr lang="he-IL"/>
        </a:p>
      </dgm:t>
    </dgm:pt>
    <dgm:pt modelId="{77AAD2A3-FB0B-4267-A807-964BF6C932F1}" type="pres">
      <dgm:prSet presAssocID="{4782160A-6EF9-42F9-8399-0F912A6E4EA3}" presName="hierChild4" presStyleCnt="0"/>
      <dgm:spPr/>
      <dgm:t>
        <a:bodyPr/>
        <a:lstStyle/>
        <a:p>
          <a:pPr rtl="1"/>
          <a:endParaRPr lang="he-IL"/>
        </a:p>
      </dgm:t>
    </dgm:pt>
    <dgm:pt modelId="{0141448B-5568-4A15-8FFA-A57578911E95}" type="pres">
      <dgm:prSet presAssocID="{4782160A-6EF9-42F9-8399-0F912A6E4EA3}" presName="hierChild5" presStyleCnt="0"/>
      <dgm:spPr/>
      <dgm:t>
        <a:bodyPr/>
        <a:lstStyle/>
        <a:p>
          <a:pPr rtl="1"/>
          <a:endParaRPr lang="he-IL"/>
        </a:p>
      </dgm:t>
    </dgm:pt>
    <dgm:pt modelId="{E17A4378-2E4F-4ED0-9BCA-DFA860B479C4}" type="pres">
      <dgm:prSet presAssocID="{E42E9EE5-C859-4524-87AF-1FAF4786F520}" presName="Name37" presStyleLbl="parChTrans1D4" presStyleIdx="2" presStyleCnt="39"/>
      <dgm:spPr/>
      <dgm:t>
        <a:bodyPr/>
        <a:lstStyle/>
        <a:p>
          <a:pPr rtl="1"/>
          <a:endParaRPr lang="he-IL"/>
        </a:p>
      </dgm:t>
    </dgm:pt>
    <dgm:pt modelId="{1DFAE52E-7C95-4142-966D-58925925A2D6}" type="pres">
      <dgm:prSet presAssocID="{A0A00342-D441-4127-9AF9-80606D2DF4C6}" presName="hierRoot2" presStyleCnt="0">
        <dgm:presLayoutVars>
          <dgm:hierBranch val="init"/>
        </dgm:presLayoutVars>
      </dgm:prSet>
      <dgm:spPr/>
      <dgm:t>
        <a:bodyPr/>
        <a:lstStyle/>
        <a:p>
          <a:pPr rtl="1"/>
          <a:endParaRPr lang="he-IL"/>
        </a:p>
      </dgm:t>
    </dgm:pt>
    <dgm:pt modelId="{96F91108-E2CE-454F-9078-B34E7F07D062}" type="pres">
      <dgm:prSet presAssocID="{A0A00342-D441-4127-9AF9-80606D2DF4C6}" presName="rootComposite" presStyleCnt="0"/>
      <dgm:spPr/>
      <dgm:t>
        <a:bodyPr/>
        <a:lstStyle/>
        <a:p>
          <a:pPr rtl="1"/>
          <a:endParaRPr lang="he-IL"/>
        </a:p>
      </dgm:t>
    </dgm:pt>
    <dgm:pt modelId="{1D0680DE-112B-4686-BF51-86A5F3E2AEE5}" type="pres">
      <dgm:prSet presAssocID="{A0A00342-D441-4127-9AF9-80606D2DF4C6}" presName="rootText" presStyleLbl="node4" presStyleIdx="2" presStyleCnt="39" custScaleX="125728" custScaleY="359587">
        <dgm:presLayoutVars>
          <dgm:chPref val="3"/>
        </dgm:presLayoutVars>
      </dgm:prSet>
      <dgm:spPr/>
      <dgm:t>
        <a:bodyPr/>
        <a:lstStyle/>
        <a:p>
          <a:pPr rtl="1"/>
          <a:endParaRPr lang="he-IL"/>
        </a:p>
      </dgm:t>
    </dgm:pt>
    <dgm:pt modelId="{7BFD9044-A1D3-4BA7-AAAE-6940D4A4C1B8}" type="pres">
      <dgm:prSet presAssocID="{A0A00342-D441-4127-9AF9-80606D2DF4C6}" presName="rootConnector" presStyleLbl="node4" presStyleIdx="2" presStyleCnt="39"/>
      <dgm:spPr/>
      <dgm:t>
        <a:bodyPr/>
        <a:lstStyle/>
        <a:p>
          <a:pPr rtl="1"/>
          <a:endParaRPr lang="he-IL"/>
        </a:p>
      </dgm:t>
    </dgm:pt>
    <dgm:pt modelId="{7AD00995-DD7C-4F2E-BE8B-33FCBD32F46F}" type="pres">
      <dgm:prSet presAssocID="{A0A00342-D441-4127-9AF9-80606D2DF4C6}" presName="hierChild4" presStyleCnt="0"/>
      <dgm:spPr/>
      <dgm:t>
        <a:bodyPr/>
        <a:lstStyle/>
        <a:p>
          <a:pPr rtl="1"/>
          <a:endParaRPr lang="he-IL"/>
        </a:p>
      </dgm:t>
    </dgm:pt>
    <dgm:pt modelId="{7EB513E6-B4BF-4CE6-84B4-B2C7698C6F02}" type="pres">
      <dgm:prSet presAssocID="{A0A00342-D441-4127-9AF9-80606D2DF4C6}" presName="hierChild5" presStyleCnt="0"/>
      <dgm:spPr/>
      <dgm:t>
        <a:bodyPr/>
        <a:lstStyle/>
        <a:p>
          <a:pPr rtl="1"/>
          <a:endParaRPr lang="he-IL"/>
        </a:p>
      </dgm:t>
    </dgm:pt>
    <dgm:pt modelId="{96B41462-E074-4023-A939-109B9194B6D9}" type="pres">
      <dgm:prSet presAssocID="{F47F7837-F781-4D44-A780-33F5D230A810}" presName="Name37" presStyleLbl="parChTrans1D4" presStyleIdx="3" presStyleCnt="39"/>
      <dgm:spPr/>
      <dgm:t>
        <a:bodyPr/>
        <a:lstStyle/>
        <a:p>
          <a:pPr rtl="1"/>
          <a:endParaRPr lang="he-IL"/>
        </a:p>
      </dgm:t>
    </dgm:pt>
    <dgm:pt modelId="{D6AE44B2-7E46-4BAE-9516-07C7208D79F2}" type="pres">
      <dgm:prSet presAssocID="{B09BBD66-9E35-47FF-A904-54C0DD36F505}" presName="hierRoot2" presStyleCnt="0">
        <dgm:presLayoutVars>
          <dgm:hierBranch val="init"/>
        </dgm:presLayoutVars>
      </dgm:prSet>
      <dgm:spPr/>
      <dgm:t>
        <a:bodyPr/>
        <a:lstStyle/>
        <a:p>
          <a:pPr rtl="1"/>
          <a:endParaRPr lang="he-IL"/>
        </a:p>
      </dgm:t>
    </dgm:pt>
    <dgm:pt modelId="{FFE3E33F-8640-4BA7-9882-DA8598690CE8}" type="pres">
      <dgm:prSet presAssocID="{B09BBD66-9E35-47FF-A904-54C0DD36F505}" presName="rootComposite" presStyleCnt="0"/>
      <dgm:spPr/>
      <dgm:t>
        <a:bodyPr/>
        <a:lstStyle/>
        <a:p>
          <a:pPr rtl="1"/>
          <a:endParaRPr lang="he-IL"/>
        </a:p>
      </dgm:t>
    </dgm:pt>
    <dgm:pt modelId="{E012829C-1F2A-4BB1-A975-310A2EF1A579}" type="pres">
      <dgm:prSet presAssocID="{B09BBD66-9E35-47FF-A904-54C0DD36F505}" presName="rootText" presStyleLbl="node4" presStyleIdx="3" presStyleCnt="39" custScaleX="314551" custScaleY="153631">
        <dgm:presLayoutVars>
          <dgm:chPref val="3"/>
        </dgm:presLayoutVars>
      </dgm:prSet>
      <dgm:spPr/>
      <dgm:t>
        <a:bodyPr/>
        <a:lstStyle/>
        <a:p>
          <a:pPr rtl="1"/>
          <a:endParaRPr lang="he-IL"/>
        </a:p>
      </dgm:t>
    </dgm:pt>
    <dgm:pt modelId="{4A232183-4A2F-405C-8EA7-8F84AB1884D9}" type="pres">
      <dgm:prSet presAssocID="{B09BBD66-9E35-47FF-A904-54C0DD36F505}" presName="rootConnector" presStyleLbl="node4" presStyleIdx="3" presStyleCnt="39"/>
      <dgm:spPr/>
      <dgm:t>
        <a:bodyPr/>
        <a:lstStyle/>
        <a:p>
          <a:pPr rtl="1"/>
          <a:endParaRPr lang="he-IL"/>
        </a:p>
      </dgm:t>
    </dgm:pt>
    <dgm:pt modelId="{AEFA57FA-3E2C-4F6A-9CE4-B4C1B18A335E}" type="pres">
      <dgm:prSet presAssocID="{B09BBD66-9E35-47FF-A904-54C0DD36F505}" presName="hierChild4" presStyleCnt="0"/>
      <dgm:spPr/>
      <dgm:t>
        <a:bodyPr/>
        <a:lstStyle/>
        <a:p>
          <a:pPr rtl="1"/>
          <a:endParaRPr lang="he-IL"/>
        </a:p>
      </dgm:t>
    </dgm:pt>
    <dgm:pt modelId="{486EDE3D-66BC-472E-B5B1-03B4FB99E9F0}" type="pres">
      <dgm:prSet presAssocID="{B09BBD66-9E35-47FF-A904-54C0DD36F505}" presName="hierChild5" presStyleCnt="0"/>
      <dgm:spPr/>
      <dgm:t>
        <a:bodyPr/>
        <a:lstStyle/>
        <a:p>
          <a:pPr rtl="1"/>
          <a:endParaRPr lang="he-IL"/>
        </a:p>
      </dgm:t>
    </dgm:pt>
    <dgm:pt modelId="{54D9A2C8-9150-4318-AC5C-1CDE2C2CC805}" type="pres">
      <dgm:prSet presAssocID="{4374BD90-95B6-4517-8942-D44BC6471C2F}" presName="Name37" presStyleLbl="parChTrans1D4" presStyleIdx="4" presStyleCnt="39"/>
      <dgm:spPr/>
      <dgm:t>
        <a:bodyPr/>
        <a:lstStyle/>
        <a:p>
          <a:pPr rtl="1"/>
          <a:endParaRPr lang="he-IL"/>
        </a:p>
      </dgm:t>
    </dgm:pt>
    <dgm:pt modelId="{9A9EAFD9-36E0-44BB-A9D1-A860469AA596}" type="pres">
      <dgm:prSet presAssocID="{BE439561-281A-4E34-BDE1-4EDC5CD7D763}" presName="hierRoot2" presStyleCnt="0">
        <dgm:presLayoutVars>
          <dgm:hierBranch val="init"/>
        </dgm:presLayoutVars>
      </dgm:prSet>
      <dgm:spPr/>
      <dgm:t>
        <a:bodyPr/>
        <a:lstStyle/>
        <a:p>
          <a:pPr rtl="1"/>
          <a:endParaRPr lang="he-IL"/>
        </a:p>
      </dgm:t>
    </dgm:pt>
    <dgm:pt modelId="{C280C6EB-E906-4C5B-AFE4-EE0EDF89563D}" type="pres">
      <dgm:prSet presAssocID="{BE439561-281A-4E34-BDE1-4EDC5CD7D763}" presName="rootComposite" presStyleCnt="0"/>
      <dgm:spPr/>
      <dgm:t>
        <a:bodyPr/>
        <a:lstStyle/>
        <a:p>
          <a:pPr rtl="1"/>
          <a:endParaRPr lang="he-IL"/>
        </a:p>
      </dgm:t>
    </dgm:pt>
    <dgm:pt modelId="{60F718B5-3065-4334-A08D-8DBBEBAFC089}" type="pres">
      <dgm:prSet presAssocID="{BE439561-281A-4E34-BDE1-4EDC5CD7D763}" presName="rootText" presStyleLbl="node4" presStyleIdx="4" presStyleCnt="39" custScaleX="548288" custScaleY="222599">
        <dgm:presLayoutVars>
          <dgm:chPref val="3"/>
        </dgm:presLayoutVars>
      </dgm:prSet>
      <dgm:spPr/>
      <dgm:t>
        <a:bodyPr/>
        <a:lstStyle/>
        <a:p>
          <a:pPr rtl="1"/>
          <a:endParaRPr lang="he-IL"/>
        </a:p>
      </dgm:t>
    </dgm:pt>
    <dgm:pt modelId="{D675FA63-25E4-4F7A-95C2-7F694FEA81CA}" type="pres">
      <dgm:prSet presAssocID="{BE439561-281A-4E34-BDE1-4EDC5CD7D763}" presName="rootConnector" presStyleLbl="node4" presStyleIdx="4" presStyleCnt="39"/>
      <dgm:spPr/>
      <dgm:t>
        <a:bodyPr/>
        <a:lstStyle/>
        <a:p>
          <a:pPr rtl="1"/>
          <a:endParaRPr lang="he-IL"/>
        </a:p>
      </dgm:t>
    </dgm:pt>
    <dgm:pt modelId="{3086E91B-7422-420A-94EC-FF03286CD463}" type="pres">
      <dgm:prSet presAssocID="{BE439561-281A-4E34-BDE1-4EDC5CD7D763}" presName="hierChild4" presStyleCnt="0"/>
      <dgm:spPr/>
      <dgm:t>
        <a:bodyPr/>
        <a:lstStyle/>
        <a:p>
          <a:pPr rtl="1"/>
          <a:endParaRPr lang="he-IL"/>
        </a:p>
      </dgm:t>
    </dgm:pt>
    <dgm:pt modelId="{394CBC46-3512-427F-807E-DA484FE4253B}" type="pres">
      <dgm:prSet presAssocID="{BE439561-281A-4E34-BDE1-4EDC5CD7D763}" presName="hierChild5" presStyleCnt="0"/>
      <dgm:spPr/>
      <dgm:t>
        <a:bodyPr/>
        <a:lstStyle/>
        <a:p>
          <a:pPr rtl="1"/>
          <a:endParaRPr lang="he-IL"/>
        </a:p>
      </dgm:t>
    </dgm:pt>
    <dgm:pt modelId="{B304B08F-6FD3-4E0A-A4D7-4DD74E2F01FD}" type="pres">
      <dgm:prSet presAssocID="{B5C15600-F36B-4339-8032-F9CE590E19DE}" presName="hierChild5" presStyleCnt="0"/>
      <dgm:spPr/>
      <dgm:t>
        <a:bodyPr/>
        <a:lstStyle/>
        <a:p>
          <a:pPr rtl="1"/>
          <a:endParaRPr lang="he-IL"/>
        </a:p>
      </dgm:t>
    </dgm:pt>
    <dgm:pt modelId="{BA8595AF-1247-4D35-886A-1053CF96C303}" type="pres">
      <dgm:prSet presAssocID="{147379FA-8745-48E6-A2BD-0CDB76C49789}" presName="Name37" presStyleLbl="parChTrans1D4" presStyleIdx="5" presStyleCnt="39"/>
      <dgm:spPr/>
      <dgm:t>
        <a:bodyPr/>
        <a:lstStyle/>
        <a:p>
          <a:pPr rtl="1"/>
          <a:endParaRPr lang="he-IL"/>
        </a:p>
      </dgm:t>
    </dgm:pt>
    <dgm:pt modelId="{BFE45622-A578-4134-98C2-4D5F6E6D016E}" type="pres">
      <dgm:prSet presAssocID="{0E3143EE-1AAC-473F-83E5-A098348BD601}" presName="hierRoot2" presStyleCnt="0">
        <dgm:presLayoutVars>
          <dgm:hierBranch val="init"/>
        </dgm:presLayoutVars>
      </dgm:prSet>
      <dgm:spPr/>
      <dgm:t>
        <a:bodyPr/>
        <a:lstStyle/>
        <a:p>
          <a:pPr rtl="1"/>
          <a:endParaRPr lang="he-IL"/>
        </a:p>
      </dgm:t>
    </dgm:pt>
    <dgm:pt modelId="{4C6D568F-58DD-416B-B86A-C6C1010B139E}" type="pres">
      <dgm:prSet presAssocID="{0E3143EE-1AAC-473F-83E5-A098348BD601}" presName="rootComposite" presStyleCnt="0"/>
      <dgm:spPr/>
      <dgm:t>
        <a:bodyPr/>
        <a:lstStyle/>
        <a:p>
          <a:pPr rtl="1"/>
          <a:endParaRPr lang="he-IL"/>
        </a:p>
      </dgm:t>
    </dgm:pt>
    <dgm:pt modelId="{EC1318C0-997F-4BAB-9613-AA0E76AFE330}" type="pres">
      <dgm:prSet presAssocID="{0E3143EE-1AAC-473F-83E5-A098348BD601}" presName="rootText" presStyleLbl="node4" presStyleIdx="5" presStyleCnt="39">
        <dgm:presLayoutVars>
          <dgm:chPref val="3"/>
        </dgm:presLayoutVars>
      </dgm:prSet>
      <dgm:spPr/>
      <dgm:t>
        <a:bodyPr/>
        <a:lstStyle/>
        <a:p>
          <a:pPr rtl="1"/>
          <a:endParaRPr lang="he-IL"/>
        </a:p>
      </dgm:t>
    </dgm:pt>
    <dgm:pt modelId="{45FC46B4-6A3A-4CAC-A2D9-B6E527BD0CA7}" type="pres">
      <dgm:prSet presAssocID="{0E3143EE-1AAC-473F-83E5-A098348BD601}" presName="rootConnector" presStyleLbl="node4" presStyleIdx="5" presStyleCnt="39"/>
      <dgm:spPr/>
      <dgm:t>
        <a:bodyPr/>
        <a:lstStyle/>
        <a:p>
          <a:pPr rtl="1"/>
          <a:endParaRPr lang="he-IL"/>
        </a:p>
      </dgm:t>
    </dgm:pt>
    <dgm:pt modelId="{B582DA69-436B-4D86-8412-BEFF19DB7E57}" type="pres">
      <dgm:prSet presAssocID="{0E3143EE-1AAC-473F-83E5-A098348BD601}" presName="hierChild4" presStyleCnt="0"/>
      <dgm:spPr/>
      <dgm:t>
        <a:bodyPr/>
        <a:lstStyle/>
        <a:p>
          <a:pPr rtl="1"/>
          <a:endParaRPr lang="he-IL"/>
        </a:p>
      </dgm:t>
    </dgm:pt>
    <dgm:pt modelId="{BFDFCBEC-1A6B-4FA8-B0F1-47182B04FD6E}" type="pres">
      <dgm:prSet presAssocID="{8104C952-7A68-491D-83D6-9E28F34CC7BC}" presName="Name37" presStyleLbl="parChTrans1D4" presStyleIdx="6" presStyleCnt="39"/>
      <dgm:spPr/>
      <dgm:t>
        <a:bodyPr/>
        <a:lstStyle/>
        <a:p>
          <a:pPr rtl="1"/>
          <a:endParaRPr lang="he-IL"/>
        </a:p>
      </dgm:t>
    </dgm:pt>
    <dgm:pt modelId="{FA7EA362-037F-441D-BEA6-6E49B522AD70}" type="pres">
      <dgm:prSet presAssocID="{FD7DEA0A-8DA4-4D41-8F8C-BE060BAD890B}" presName="hierRoot2" presStyleCnt="0">
        <dgm:presLayoutVars>
          <dgm:hierBranch val="init"/>
        </dgm:presLayoutVars>
      </dgm:prSet>
      <dgm:spPr/>
      <dgm:t>
        <a:bodyPr/>
        <a:lstStyle/>
        <a:p>
          <a:pPr rtl="1"/>
          <a:endParaRPr lang="he-IL"/>
        </a:p>
      </dgm:t>
    </dgm:pt>
    <dgm:pt modelId="{49C42B1D-A7CF-4F9B-A509-08EBD8D4F137}" type="pres">
      <dgm:prSet presAssocID="{FD7DEA0A-8DA4-4D41-8F8C-BE060BAD890B}" presName="rootComposite" presStyleCnt="0"/>
      <dgm:spPr/>
      <dgm:t>
        <a:bodyPr/>
        <a:lstStyle/>
        <a:p>
          <a:pPr rtl="1"/>
          <a:endParaRPr lang="he-IL"/>
        </a:p>
      </dgm:t>
    </dgm:pt>
    <dgm:pt modelId="{B8127DD4-C828-4A7A-BBB4-ACC21EFB3AA2}" type="pres">
      <dgm:prSet presAssocID="{FD7DEA0A-8DA4-4D41-8F8C-BE060BAD890B}" presName="rootText" presStyleLbl="node4" presStyleIdx="6" presStyleCnt="39" custScaleX="125727" custScaleY="358389">
        <dgm:presLayoutVars>
          <dgm:chPref val="3"/>
        </dgm:presLayoutVars>
      </dgm:prSet>
      <dgm:spPr/>
      <dgm:t>
        <a:bodyPr/>
        <a:lstStyle/>
        <a:p>
          <a:pPr rtl="1"/>
          <a:endParaRPr lang="he-IL"/>
        </a:p>
      </dgm:t>
    </dgm:pt>
    <dgm:pt modelId="{0DC9FAE5-1B63-407D-BF71-5676F856F15F}" type="pres">
      <dgm:prSet presAssocID="{FD7DEA0A-8DA4-4D41-8F8C-BE060BAD890B}" presName="rootConnector" presStyleLbl="node4" presStyleIdx="6" presStyleCnt="39"/>
      <dgm:spPr/>
      <dgm:t>
        <a:bodyPr/>
        <a:lstStyle/>
        <a:p>
          <a:pPr rtl="1"/>
          <a:endParaRPr lang="he-IL"/>
        </a:p>
      </dgm:t>
    </dgm:pt>
    <dgm:pt modelId="{027F97CB-9B40-4F22-AF32-E0FF6FFC2399}" type="pres">
      <dgm:prSet presAssocID="{FD7DEA0A-8DA4-4D41-8F8C-BE060BAD890B}" presName="hierChild4" presStyleCnt="0"/>
      <dgm:spPr/>
      <dgm:t>
        <a:bodyPr/>
        <a:lstStyle/>
        <a:p>
          <a:pPr rtl="1"/>
          <a:endParaRPr lang="he-IL"/>
        </a:p>
      </dgm:t>
    </dgm:pt>
    <dgm:pt modelId="{E2F43984-013D-40C3-A94D-C066FFCAF29B}" type="pres">
      <dgm:prSet presAssocID="{FD7DEA0A-8DA4-4D41-8F8C-BE060BAD890B}" presName="hierChild5" presStyleCnt="0"/>
      <dgm:spPr/>
      <dgm:t>
        <a:bodyPr/>
        <a:lstStyle/>
        <a:p>
          <a:pPr rtl="1"/>
          <a:endParaRPr lang="he-IL"/>
        </a:p>
      </dgm:t>
    </dgm:pt>
    <dgm:pt modelId="{3608A21B-3DBD-43A3-B8BA-21B96120A3FC}" type="pres">
      <dgm:prSet presAssocID="{00C9072F-0D76-4A61-8562-53CB2C6370F1}" presName="Name37" presStyleLbl="parChTrans1D4" presStyleIdx="7" presStyleCnt="39"/>
      <dgm:spPr/>
      <dgm:t>
        <a:bodyPr/>
        <a:lstStyle/>
        <a:p>
          <a:pPr rtl="1"/>
          <a:endParaRPr lang="he-IL"/>
        </a:p>
      </dgm:t>
    </dgm:pt>
    <dgm:pt modelId="{1D7C3E30-0639-4EE5-8A3F-FDBD7231F4EA}" type="pres">
      <dgm:prSet presAssocID="{B93131D1-D70A-476E-A37F-6BF7AA510A6A}" presName="hierRoot2" presStyleCnt="0">
        <dgm:presLayoutVars>
          <dgm:hierBranch val="init"/>
        </dgm:presLayoutVars>
      </dgm:prSet>
      <dgm:spPr/>
      <dgm:t>
        <a:bodyPr/>
        <a:lstStyle/>
        <a:p>
          <a:pPr rtl="1"/>
          <a:endParaRPr lang="he-IL"/>
        </a:p>
      </dgm:t>
    </dgm:pt>
    <dgm:pt modelId="{202977AA-057C-46C0-A869-8175C0CCF7C4}" type="pres">
      <dgm:prSet presAssocID="{B93131D1-D70A-476E-A37F-6BF7AA510A6A}" presName="rootComposite" presStyleCnt="0"/>
      <dgm:spPr/>
      <dgm:t>
        <a:bodyPr/>
        <a:lstStyle/>
        <a:p>
          <a:pPr rtl="1"/>
          <a:endParaRPr lang="he-IL"/>
        </a:p>
      </dgm:t>
    </dgm:pt>
    <dgm:pt modelId="{2959B0EB-EF2B-4C96-9622-E53EE1C960BD}" type="pres">
      <dgm:prSet presAssocID="{B93131D1-D70A-476E-A37F-6BF7AA510A6A}" presName="rootText" presStyleLbl="node4" presStyleIdx="7" presStyleCnt="39" custScaleX="133482" custScaleY="292831">
        <dgm:presLayoutVars>
          <dgm:chPref val="3"/>
        </dgm:presLayoutVars>
      </dgm:prSet>
      <dgm:spPr/>
      <dgm:t>
        <a:bodyPr/>
        <a:lstStyle/>
        <a:p>
          <a:pPr rtl="1"/>
          <a:endParaRPr lang="he-IL"/>
        </a:p>
      </dgm:t>
    </dgm:pt>
    <dgm:pt modelId="{F1316643-BC75-4663-9774-629FF3657391}" type="pres">
      <dgm:prSet presAssocID="{B93131D1-D70A-476E-A37F-6BF7AA510A6A}" presName="rootConnector" presStyleLbl="node4" presStyleIdx="7" presStyleCnt="39"/>
      <dgm:spPr/>
      <dgm:t>
        <a:bodyPr/>
        <a:lstStyle/>
        <a:p>
          <a:pPr rtl="1"/>
          <a:endParaRPr lang="he-IL"/>
        </a:p>
      </dgm:t>
    </dgm:pt>
    <dgm:pt modelId="{FBF4D02A-4D5E-4722-92C6-703AA56BB1CD}" type="pres">
      <dgm:prSet presAssocID="{B93131D1-D70A-476E-A37F-6BF7AA510A6A}" presName="hierChild4" presStyleCnt="0"/>
      <dgm:spPr/>
      <dgm:t>
        <a:bodyPr/>
        <a:lstStyle/>
        <a:p>
          <a:pPr rtl="1"/>
          <a:endParaRPr lang="he-IL"/>
        </a:p>
      </dgm:t>
    </dgm:pt>
    <dgm:pt modelId="{F2BEAF28-7AE7-4CF1-A77D-FB984C836190}" type="pres">
      <dgm:prSet presAssocID="{B93131D1-D70A-476E-A37F-6BF7AA510A6A}" presName="hierChild5" presStyleCnt="0"/>
      <dgm:spPr/>
      <dgm:t>
        <a:bodyPr/>
        <a:lstStyle/>
        <a:p>
          <a:pPr rtl="1"/>
          <a:endParaRPr lang="he-IL"/>
        </a:p>
      </dgm:t>
    </dgm:pt>
    <dgm:pt modelId="{9C1EB1FA-C455-4A8B-A454-3F0F84025FC4}" type="pres">
      <dgm:prSet presAssocID="{E78AE420-5767-4F4E-BFE6-783AABA6686A}" presName="Name37" presStyleLbl="parChTrans1D4" presStyleIdx="8" presStyleCnt="39"/>
      <dgm:spPr/>
      <dgm:t>
        <a:bodyPr/>
        <a:lstStyle/>
        <a:p>
          <a:pPr rtl="1"/>
          <a:endParaRPr lang="he-IL"/>
        </a:p>
      </dgm:t>
    </dgm:pt>
    <dgm:pt modelId="{0E5E3F13-E9E6-49D6-9639-7C08B5B81638}" type="pres">
      <dgm:prSet presAssocID="{79769F4B-C7D1-4FEE-BED5-843C9A0A749E}" presName="hierRoot2" presStyleCnt="0">
        <dgm:presLayoutVars>
          <dgm:hierBranch val="init"/>
        </dgm:presLayoutVars>
      </dgm:prSet>
      <dgm:spPr/>
    </dgm:pt>
    <dgm:pt modelId="{0A3C2D4D-FE4D-4F42-858F-029070789412}" type="pres">
      <dgm:prSet presAssocID="{79769F4B-C7D1-4FEE-BED5-843C9A0A749E}" presName="rootComposite" presStyleCnt="0"/>
      <dgm:spPr/>
    </dgm:pt>
    <dgm:pt modelId="{E4FC174F-FD57-41A9-9146-7C678AA560F6}" type="pres">
      <dgm:prSet presAssocID="{79769F4B-C7D1-4FEE-BED5-843C9A0A749E}" presName="rootText" presStyleLbl="node4" presStyleIdx="8" presStyleCnt="39" custScaleX="131482" custScaleY="233752">
        <dgm:presLayoutVars>
          <dgm:chPref val="3"/>
        </dgm:presLayoutVars>
      </dgm:prSet>
      <dgm:spPr/>
      <dgm:t>
        <a:bodyPr/>
        <a:lstStyle/>
        <a:p>
          <a:pPr rtl="1"/>
          <a:endParaRPr lang="he-IL"/>
        </a:p>
      </dgm:t>
    </dgm:pt>
    <dgm:pt modelId="{83E49A7A-DAB6-41E6-AF55-83909752AB73}" type="pres">
      <dgm:prSet presAssocID="{79769F4B-C7D1-4FEE-BED5-843C9A0A749E}" presName="rootConnector" presStyleLbl="node4" presStyleIdx="8" presStyleCnt="39"/>
      <dgm:spPr/>
      <dgm:t>
        <a:bodyPr/>
        <a:lstStyle/>
        <a:p>
          <a:pPr rtl="1"/>
          <a:endParaRPr lang="he-IL"/>
        </a:p>
      </dgm:t>
    </dgm:pt>
    <dgm:pt modelId="{8D1E0B28-9327-4D8F-8DF8-AC02BCA1E20C}" type="pres">
      <dgm:prSet presAssocID="{79769F4B-C7D1-4FEE-BED5-843C9A0A749E}" presName="hierChild4" presStyleCnt="0"/>
      <dgm:spPr/>
    </dgm:pt>
    <dgm:pt modelId="{AA6782FD-98E6-498E-9C11-98204B12092B}" type="pres">
      <dgm:prSet presAssocID="{79769F4B-C7D1-4FEE-BED5-843C9A0A749E}" presName="hierChild5" presStyleCnt="0"/>
      <dgm:spPr/>
    </dgm:pt>
    <dgm:pt modelId="{376A1F20-83FC-4C04-AEFD-D1343B1EE9BC}" type="pres">
      <dgm:prSet presAssocID="{0E3143EE-1AAC-473F-83E5-A098348BD601}" presName="hierChild5" presStyleCnt="0"/>
      <dgm:spPr/>
      <dgm:t>
        <a:bodyPr/>
        <a:lstStyle/>
        <a:p>
          <a:pPr rtl="1"/>
          <a:endParaRPr lang="he-IL"/>
        </a:p>
      </dgm:t>
    </dgm:pt>
    <dgm:pt modelId="{B758EDFA-46F4-4B3E-959C-B60C1ADEED52}" type="pres">
      <dgm:prSet presAssocID="{8C27B644-C805-4BAB-BD92-5AD4CE28BB64}" presName="Name37" presStyleLbl="parChTrans1D4" presStyleIdx="9" presStyleCnt="39"/>
      <dgm:spPr/>
      <dgm:t>
        <a:bodyPr/>
        <a:lstStyle/>
        <a:p>
          <a:pPr rtl="1"/>
          <a:endParaRPr lang="he-IL"/>
        </a:p>
      </dgm:t>
    </dgm:pt>
    <dgm:pt modelId="{C085B2C8-9938-4990-8098-FF3923B100A4}" type="pres">
      <dgm:prSet presAssocID="{975D0421-C2B3-414E-9A21-03E2568EBC8E}" presName="hierRoot2" presStyleCnt="0">
        <dgm:presLayoutVars>
          <dgm:hierBranch val="init"/>
        </dgm:presLayoutVars>
      </dgm:prSet>
      <dgm:spPr/>
      <dgm:t>
        <a:bodyPr/>
        <a:lstStyle/>
        <a:p>
          <a:pPr rtl="1"/>
          <a:endParaRPr lang="he-IL"/>
        </a:p>
      </dgm:t>
    </dgm:pt>
    <dgm:pt modelId="{6176591D-413B-41F7-AE77-A329B90D3437}" type="pres">
      <dgm:prSet presAssocID="{975D0421-C2B3-414E-9A21-03E2568EBC8E}" presName="rootComposite" presStyleCnt="0"/>
      <dgm:spPr/>
      <dgm:t>
        <a:bodyPr/>
        <a:lstStyle/>
        <a:p>
          <a:pPr rtl="1"/>
          <a:endParaRPr lang="he-IL"/>
        </a:p>
      </dgm:t>
    </dgm:pt>
    <dgm:pt modelId="{0447BBDA-6ABA-42E9-9E4F-FD08FA8DD378}" type="pres">
      <dgm:prSet presAssocID="{975D0421-C2B3-414E-9A21-03E2568EBC8E}" presName="rootText" presStyleLbl="node4" presStyleIdx="9" presStyleCnt="39" custScaleX="198542" custScaleY="810512" custLinFactY="49515" custLinFactNeighborX="8356" custLinFactNeighborY="100000">
        <dgm:presLayoutVars>
          <dgm:chPref val="3"/>
        </dgm:presLayoutVars>
      </dgm:prSet>
      <dgm:spPr/>
      <dgm:t>
        <a:bodyPr/>
        <a:lstStyle/>
        <a:p>
          <a:pPr rtl="1"/>
          <a:endParaRPr lang="he-IL"/>
        </a:p>
      </dgm:t>
    </dgm:pt>
    <dgm:pt modelId="{D0470119-D4FB-4A58-A5C8-A5CD88793E7A}" type="pres">
      <dgm:prSet presAssocID="{975D0421-C2B3-414E-9A21-03E2568EBC8E}" presName="rootConnector" presStyleLbl="node4" presStyleIdx="9" presStyleCnt="39"/>
      <dgm:spPr/>
      <dgm:t>
        <a:bodyPr/>
        <a:lstStyle/>
        <a:p>
          <a:pPr rtl="1"/>
          <a:endParaRPr lang="he-IL"/>
        </a:p>
      </dgm:t>
    </dgm:pt>
    <dgm:pt modelId="{55834D4F-9901-42E6-8984-10E8DCBA3051}" type="pres">
      <dgm:prSet presAssocID="{975D0421-C2B3-414E-9A21-03E2568EBC8E}" presName="hierChild4" presStyleCnt="0"/>
      <dgm:spPr/>
      <dgm:t>
        <a:bodyPr/>
        <a:lstStyle/>
        <a:p>
          <a:pPr rtl="1"/>
          <a:endParaRPr lang="he-IL"/>
        </a:p>
      </dgm:t>
    </dgm:pt>
    <dgm:pt modelId="{A529C646-EB0B-42A9-89F8-C865112B188A}" type="pres">
      <dgm:prSet presAssocID="{975D0421-C2B3-414E-9A21-03E2568EBC8E}" presName="hierChild5" presStyleCnt="0"/>
      <dgm:spPr/>
      <dgm:t>
        <a:bodyPr/>
        <a:lstStyle/>
        <a:p>
          <a:pPr rtl="1"/>
          <a:endParaRPr lang="he-IL"/>
        </a:p>
      </dgm:t>
    </dgm:pt>
    <dgm:pt modelId="{391D0451-4502-4828-BF67-3C0E84E9542E}" type="pres">
      <dgm:prSet presAssocID="{87E48054-193D-453E-86B0-F4E56B33C441}" presName="Name37" presStyleLbl="parChTrans1D4" presStyleIdx="10" presStyleCnt="39"/>
      <dgm:spPr/>
      <dgm:t>
        <a:bodyPr/>
        <a:lstStyle/>
        <a:p>
          <a:pPr rtl="1"/>
          <a:endParaRPr lang="he-IL"/>
        </a:p>
      </dgm:t>
    </dgm:pt>
    <dgm:pt modelId="{136FBC6D-1A80-494C-808D-1A519453B432}" type="pres">
      <dgm:prSet presAssocID="{9B7CE829-E1BE-4245-BABD-9AB746EC05C3}" presName="hierRoot2" presStyleCnt="0">
        <dgm:presLayoutVars>
          <dgm:hierBranch val="init"/>
        </dgm:presLayoutVars>
      </dgm:prSet>
      <dgm:spPr/>
      <dgm:t>
        <a:bodyPr/>
        <a:lstStyle/>
        <a:p>
          <a:pPr rtl="1"/>
          <a:endParaRPr lang="he-IL"/>
        </a:p>
      </dgm:t>
    </dgm:pt>
    <dgm:pt modelId="{42AED27A-0A85-487C-9CE5-549CEA8F69AA}" type="pres">
      <dgm:prSet presAssocID="{9B7CE829-E1BE-4245-BABD-9AB746EC05C3}" presName="rootComposite" presStyleCnt="0"/>
      <dgm:spPr/>
      <dgm:t>
        <a:bodyPr/>
        <a:lstStyle/>
        <a:p>
          <a:pPr rtl="1"/>
          <a:endParaRPr lang="he-IL"/>
        </a:p>
      </dgm:t>
    </dgm:pt>
    <dgm:pt modelId="{79BD54F9-F66E-4E5C-B989-45C16596B644}" type="pres">
      <dgm:prSet presAssocID="{9B7CE829-E1BE-4245-BABD-9AB746EC05C3}" presName="rootText" presStyleLbl="node4" presStyleIdx="10" presStyleCnt="39" custScaleX="147739" custScaleY="272175">
        <dgm:presLayoutVars>
          <dgm:chPref val="3"/>
        </dgm:presLayoutVars>
      </dgm:prSet>
      <dgm:spPr/>
      <dgm:t>
        <a:bodyPr/>
        <a:lstStyle/>
        <a:p>
          <a:pPr rtl="1"/>
          <a:endParaRPr lang="he-IL"/>
        </a:p>
      </dgm:t>
    </dgm:pt>
    <dgm:pt modelId="{94337075-E2C2-4D98-9B1A-EEEA93ACCA04}" type="pres">
      <dgm:prSet presAssocID="{9B7CE829-E1BE-4245-BABD-9AB746EC05C3}" presName="rootConnector" presStyleLbl="node4" presStyleIdx="10" presStyleCnt="39"/>
      <dgm:spPr/>
      <dgm:t>
        <a:bodyPr/>
        <a:lstStyle/>
        <a:p>
          <a:pPr rtl="1"/>
          <a:endParaRPr lang="he-IL"/>
        </a:p>
      </dgm:t>
    </dgm:pt>
    <dgm:pt modelId="{871B3B29-6253-4694-9ACD-C5286448C094}" type="pres">
      <dgm:prSet presAssocID="{9B7CE829-E1BE-4245-BABD-9AB746EC05C3}" presName="hierChild4" presStyleCnt="0"/>
      <dgm:spPr/>
      <dgm:t>
        <a:bodyPr/>
        <a:lstStyle/>
        <a:p>
          <a:pPr rtl="1"/>
          <a:endParaRPr lang="he-IL"/>
        </a:p>
      </dgm:t>
    </dgm:pt>
    <dgm:pt modelId="{CE2FF927-3DDE-46C2-957F-7C57CA7014B1}" type="pres">
      <dgm:prSet presAssocID="{2CACECB6-F0EE-4FA8-8289-4C05F426C0A9}" presName="Name37" presStyleLbl="parChTrans1D4" presStyleIdx="11" presStyleCnt="39"/>
      <dgm:spPr/>
      <dgm:t>
        <a:bodyPr/>
        <a:lstStyle/>
        <a:p>
          <a:pPr rtl="1"/>
          <a:endParaRPr lang="he-IL"/>
        </a:p>
      </dgm:t>
    </dgm:pt>
    <dgm:pt modelId="{9D77FBDF-7475-42AA-9F9A-8B35690E6897}" type="pres">
      <dgm:prSet presAssocID="{72D50DBB-E130-4DE2-8B9B-14ED830A18DC}" presName="hierRoot2" presStyleCnt="0">
        <dgm:presLayoutVars>
          <dgm:hierBranch val="init"/>
        </dgm:presLayoutVars>
      </dgm:prSet>
      <dgm:spPr/>
    </dgm:pt>
    <dgm:pt modelId="{36667076-0C38-42B9-A9A4-E1464ED8BBE5}" type="pres">
      <dgm:prSet presAssocID="{72D50DBB-E130-4DE2-8B9B-14ED830A18DC}" presName="rootComposite" presStyleCnt="0"/>
      <dgm:spPr/>
    </dgm:pt>
    <dgm:pt modelId="{D023008F-9B85-41F5-BFD3-7AF8B4EC8C1F}" type="pres">
      <dgm:prSet presAssocID="{72D50DBB-E130-4DE2-8B9B-14ED830A18DC}" presName="rootText" presStyleLbl="node4" presStyleIdx="11" presStyleCnt="39" custScaleX="112420" custScaleY="286278" custLinFactNeighborX="9804">
        <dgm:presLayoutVars>
          <dgm:chPref val="3"/>
        </dgm:presLayoutVars>
      </dgm:prSet>
      <dgm:spPr/>
      <dgm:t>
        <a:bodyPr/>
        <a:lstStyle/>
        <a:p>
          <a:pPr rtl="1"/>
          <a:endParaRPr lang="he-IL"/>
        </a:p>
      </dgm:t>
    </dgm:pt>
    <dgm:pt modelId="{5D5A79C3-7AAE-4C1C-AA96-7DECD9B8F01A}" type="pres">
      <dgm:prSet presAssocID="{72D50DBB-E130-4DE2-8B9B-14ED830A18DC}" presName="rootConnector" presStyleLbl="node4" presStyleIdx="11" presStyleCnt="39"/>
      <dgm:spPr/>
      <dgm:t>
        <a:bodyPr/>
        <a:lstStyle/>
        <a:p>
          <a:pPr rtl="1"/>
          <a:endParaRPr lang="he-IL"/>
        </a:p>
      </dgm:t>
    </dgm:pt>
    <dgm:pt modelId="{DE984F45-A2D8-46E3-9557-AFC36486A96D}" type="pres">
      <dgm:prSet presAssocID="{72D50DBB-E130-4DE2-8B9B-14ED830A18DC}" presName="hierChild4" presStyleCnt="0"/>
      <dgm:spPr/>
    </dgm:pt>
    <dgm:pt modelId="{BE38E382-CD68-469E-84A4-9B6AD6266C89}" type="pres">
      <dgm:prSet presAssocID="{72D50DBB-E130-4DE2-8B9B-14ED830A18DC}" presName="hierChild5" presStyleCnt="0"/>
      <dgm:spPr/>
    </dgm:pt>
    <dgm:pt modelId="{D67D6C72-2348-4CE6-879D-60B265610215}" type="pres">
      <dgm:prSet presAssocID="{6C43BFA8-AAE1-45D4-822E-6D20A79FAEF3}" presName="Name37" presStyleLbl="parChTrans1D4" presStyleIdx="12" presStyleCnt="39"/>
      <dgm:spPr/>
      <dgm:t>
        <a:bodyPr/>
        <a:lstStyle/>
        <a:p>
          <a:pPr rtl="1"/>
          <a:endParaRPr lang="he-IL"/>
        </a:p>
      </dgm:t>
    </dgm:pt>
    <dgm:pt modelId="{B33974F6-AA19-44B3-BED1-34998E245504}" type="pres">
      <dgm:prSet presAssocID="{A8F86B92-6AC1-436F-8336-5F8EDC0800D5}" presName="hierRoot2" presStyleCnt="0">
        <dgm:presLayoutVars>
          <dgm:hierBranch val="init"/>
        </dgm:presLayoutVars>
      </dgm:prSet>
      <dgm:spPr/>
    </dgm:pt>
    <dgm:pt modelId="{C9E8A88B-81F2-4D39-BB11-E787CEAAF281}" type="pres">
      <dgm:prSet presAssocID="{A8F86B92-6AC1-436F-8336-5F8EDC0800D5}" presName="rootComposite" presStyleCnt="0"/>
      <dgm:spPr/>
    </dgm:pt>
    <dgm:pt modelId="{73758E17-EFFB-48D2-AA7E-0BA63ADAF8F1}" type="pres">
      <dgm:prSet presAssocID="{A8F86B92-6AC1-436F-8336-5F8EDC0800D5}" presName="rootText" presStyleLbl="node4" presStyleIdx="12" presStyleCnt="39" custScaleX="112420" custScaleY="286278" custLinFactNeighborX="9804">
        <dgm:presLayoutVars>
          <dgm:chPref val="3"/>
        </dgm:presLayoutVars>
      </dgm:prSet>
      <dgm:spPr/>
      <dgm:t>
        <a:bodyPr/>
        <a:lstStyle/>
        <a:p>
          <a:pPr rtl="1"/>
          <a:endParaRPr lang="he-IL"/>
        </a:p>
      </dgm:t>
    </dgm:pt>
    <dgm:pt modelId="{E7DE3E95-6F02-467F-8A55-877322251CEA}" type="pres">
      <dgm:prSet presAssocID="{A8F86B92-6AC1-436F-8336-5F8EDC0800D5}" presName="rootConnector" presStyleLbl="node4" presStyleIdx="12" presStyleCnt="39"/>
      <dgm:spPr/>
      <dgm:t>
        <a:bodyPr/>
        <a:lstStyle/>
        <a:p>
          <a:pPr rtl="1"/>
          <a:endParaRPr lang="he-IL"/>
        </a:p>
      </dgm:t>
    </dgm:pt>
    <dgm:pt modelId="{71055385-8ADC-439D-B124-9E56927A0B6E}" type="pres">
      <dgm:prSet presAssocID="{A8F86B92-6AC1-436F-8336-5F8EDC0800D5}" presName="hierChild4" presStyleCnt="0"/>
      <dgm:spPr/>
    </dgm:pt>
    <dgm:pt modelId="{DDDDECBE-C856-4393-9EF6-60E96466F6B0}" type="pres">
      <dgm:prSet presAssocID="{A8F86B92-6AC1-436F-8336-5F8EDC0800D5}" presName="hierChild5" presStyleCnt="0"/>
      <dgm:spPr/>
    </dgm:pt>
    <dgm:pt modelId="{D2D540E8-75EC-49B9-AA4A-58CE8D2AB911}" type="pres">
      <dgm:prSet presAssocID="{846501BA-C53F-4236-B732-AAE524C488EA}" presName="Name37" presStyleLbl="parChTrans1D4" presStyleIdx="13" presStyleCnt="39"/>
      <dgm:spPr/>
      <dgm:t>
        <a:bodyPr/>
        <a:lstStyle/>
        <a:p>
          <a:pPr rtl="1"/>
          <a:endParaRPr lang="he-IL"/>
        </a:p>
      </dgm:t>
    </dgm:pt>
    <dgm:pt modelId="{8C92F46A-9DDB-4239-BB45-AEDC48F2DFFC}" type="pres">
      <dgm:prSet presAssocID="{31D8B993-45F1-49EA-9AF0-50E885AC4B29}" presName="hierRoot2" presStyleCnt="0">
        <dgm:presLayoutVars>
          <dgm:hierBranch val="init"/>
        </dgm:presLayoutVars>
      </dgm:prSet>
      <dgm:spPr/>
    </dgm:pt>
    <dgm:pt modelId="{559A1CA2-490F-4D85-9C21-09BE95741FB8}" type="pres">
      <dgm:prSet presAssocID="{31D8B993-45F1-49EA-9AF0-50E885AC4B29}" presName="rootComposite" presStyleCnt="0"/>
      <dgm:spPr/>
    </dgm:pt>
    <dgm:pt modelId="{E0E0B3AE-C95A-4ADF-A398-DF6356D3C172}" type="pres">
      <dgm:prSet presAssocID="{31D8B993-45F1-49EA-9AF0-50E885AC4B29}" presName="rootText" presStyleLbl="node4" presStyleIdx="13" presStyleCnt="39" custScaleX="112420" custScaleY="286278" custLinFactNeighborX="9804">
        <dgm:presLayoutVars>
          <dgm:chPref val="3"/>
        </dgm:presLayoutVars>
      </dgm:prSet>
      <dgm:spPr/>
      <dgm:t>
        <a:bodyPr/>
        <a:lstStyle/>
        <a:p>
          <a:pPr rtl="1"/>
          <a:endParaRPr lang="he-IL"/>
        </a:p>
      </dgm:t>
    </dgm:pt>
    <dgm:pt modelId="{51827F01-95DC-4074-96E8-78EA2C790B85}" type="pres">
      <dgm:prSet presAssocID="{31D8B993-45F1-49EA-9AF0-50E885AC4B29}" presName="rootConnector" presStyleLbl="node4" presStyleIdx="13" presStyleCnt="39"/>
      <dgm:spPr/>
      <dgm:t>
        <a:bodyPr/>
        <a:lstStyle/>
        <a:p>
          <a:pPr rtl="1"/>
          <a:endParaRPr lang="he-IL"/>
        </a:p>
      </dgm:t>
    </dgm:pt>
    <dgm:pt modelId="{C70BCC85-FC6E-437D-97EA-9B729E233970}" type="pres">
      <dgm:prSet presAssocID="{31D8B993-45F1-49EA-9AF0-50E885AC4B29}" presName="hierChild4" presStyleCnt="0"/>
      <dgm:spPr/>
    </dgm:pt>
    <dgm:pt modelId="{EFE11DA2-E901-4AF4-8D55-63FFDD49F4BB}" type="pres">
      <dgm:prSet presAssocID="{31D8B993-45F1-49EA-9AF0-50E885AC4B29}" presName="hierChild5" presStyleCnt="0"/>
      <dgm:spPr/>
    </dgm:pt>
    <dgm:pt modelId="{74EF2285-2190-47C5-9547-D95BE6DAA319}" type="pres">
      <dgm:prSet presAssocID="{6AE63B25-9EE5-4B91-9F30-5D46DD99A5F6}" presName="Name37" presStyleLbl="parChTrans1D4" presStyleIdx="14" presStyleCnt="39"/>
      <dgm:spPr/>
      <dgm:t>
        <a:bodyPr/>
        <a:lstStyle/>
        <a:p>
          <a:pPr rtl="1"/>
          <a:endParaRPr lang="he-IL"/>
        </a:p>
      </dgm:t>
    </dgm:pt>
    <dgm:pt modelId="{7AAEACFD-A177-4CC4-9C54-84965011749C}" type="pres">
      <dgm:prSet presAssocID="{22626919-0DBB-4E1E-A24D-A6CD75B50980}" presName="hierRoot2" presStyleCnt="0">
        <dgm:presLayoutVars>
          <dgm:hierBranch val="init"/>
        </dgm:presLayoutVars>
      </dgm:prSet>
      <dgm:spPr/>
    </dgm:pt>
    <dgm:pt modelId="{C219D44D-15E3-4D5D-86AA-BE705E0BD5F0}" type="pres">
      <dgm:prSet presAssocID="{22626919-0DBB-4E1E-A24D-A6CD75B50980}" presName="rootComposite" presStyleCnt="0"/>
      <dgm:spPr/>
    </dgm:pt>
    <dgm:pt modelId="{35B8063B-34BF-47AB-BBEC-D99471D667CC}" type="pres">
      <dgm:prSet presAssocID="{22626919-0DBB-4E1E-A24D-A6CD75B50980}" presName="rootText" presStyleLbl="node4" presStyleIdx="14" presStyleCnt="39" custScaleX="112420" custScaleY="286278" custLinFactNeighborX="9804">
        <dgm:presLayoutVars>
          <dgm:chPref val="3"/>
        </dgm:presLayoutVars>
      </dgm:prSet>
      <dgm:spPr/>
      <dgm:t>
        <a:bodyPr/>
        <a:lstStyle/>
        <a:p>
          <a:pPr rtl="1"/>
          <a:endParaRPr lang="he-IL"/>
        </a:p>
      </dgm:t>
    </dgm:pt>
    <dgm:pt modelId="{EE08D88A-3298-45B5-AB12-03731BDCC806}" type="pres">
      <dgm:prSet presAssocID="{22626919-0DBB-4E1E-A24D-A6CD75B50980}" presName="rootConnector" presStyleLbl="node4" presStyleIdx="14" presStyleCnt="39"/>
      <dgm:spPr/>
      <dgm:t>
        <a:bodyPr/>
        <a:lstStyle/>
        <a:p>
          <a:pPr rtl="1"/>
          <a:endParaRPr lang="he-IL"/>
        </a:p>
      </dgm:t>
    </dgm:pt>
    <dgm:pt modelId="{9B6A4A9A-4F20-4BF2-8FEB-A906252D3BCA}" type="pres">
      <dgm:prSet presAssocID="{22626919-0DBB-4E1E-A24D-A6CD75B50980}" presName="hierChild4" presStyleCnt="0"/>
      <dgm:spPr/>
    </dgm:pt>
    <dgm:pt modelId="{FADF7E82-5C4C-4D21-892B-150C1F90A9C5}" type="pres">
      <dgm:prSet presAssocID="{22626919-0DBB-4E1E-A24D-A6CD75B50980}" presName="hierChild5" presStyleCnt="0"/>
      <dgm:spPr/>
    </dgm:pt>
    <dgm:pt modelId="{17EA30F7-6E2C-4A4A-9A1E-12021B35897F}" type="pres">
      <dgm:prSet presAssocID="{9B7CE829-E1BE-4245-BABD-9AB746EC05C3}" presName="hierChild5" presStyleCnt="0"/>
      <dgm:spPr/>
      <dgm:t>
        <a:bodyPr/>
        <a:lstStyle/>
        <a:p>
          <a:pPr rtl="1"/>
          <a:endParaRPr lang="he-IL"/>
        </a:p>
      </dgm:t>
    </dgm:pt>
    <dgm:pt modelId="{75355C9D-9241-4E26-86CE-43439F58F430}" type="pres">
      <dgm:prSet presAssocID="{610BC143-6A81-435F-B514-E07025B43718}" presName="hierChild5" presStyleCnt="0"/>
      <dgm:spPr/>
      <dgm:t>
        <a:bodyPr/>
        <a:lstStyle/>
        <a:p>
          <a:pPr rtl="1"/>
          <a:endParaRPr lang="he-IL"/>
        </a:p>
      </dgm:t>
    </dgm:pt>
    <dgm:pt modelId="{87D27702-80E1-40BC-B457-8D46A49582C9}" type="pres">
      <dgm:prSet presAssocID="{EFA2F071-9309-43F1-895E-D89FAF9676BE}" presName="Name37" presStyleLbl="parChTrans1D3" presStyleIdx="1" presStyleCnt="7"/>
      <dgm:spPr/>
      <dgm:t>
        <a:bodyPr/>
        <a:lstStyle/>
        <a:p>
          <a:pPr rtl="1"/>
          <a:endParaRPr lang="he-IL"/>
        </a:p>
      </dgm:t>
    </dgm:pt>
    <dgm:pt modelId="{C7ABB7CB-53C2-4C9D-92F5-FA2ADDB40C2E}" type="pres">
      <dgm:prSet presAssocID="{72AAE55B-75EA-4DFA-B973-E462EBDE3F92}" presName="hierRoot2" presStyleCnt="0">
        <dgm:presLayoutVars>
          <dgm:hierBranch val="init"/>
        </dgm:presLayoutVars>
      </dgm:prSet>
      <dgm:spPr/>
      <dgm:t>
        <a:bodyPr/>
        <a:lstStyle/>
        <a:p>
          <a:pPr rtl="1"/>
          <a:endParaRPr lang="he-IL"/>
        </a:p>
      </dgm:t>
    </dgm:pt>
    <dgm:pt modelId="{F584294D-B41C-478F-AD12-98A48A60D487}" type="pres">
      <dgm:prSet presAssocID="{72AAE55B-75EA-4DFA-B973-E462EBDE3F92}" presName="rootComposite" presStyleCnt="0"/>
      <dgm:spPr/>
      <dgm:t>
        <a:bodyPr/>
        <a:lstStyle/>
        <a:p>
          <a:pPr rtl="1"/>
          <a:endParaRPr lang="he-IL"/>
        </a:p>
      </dgm:t>
    </dgm:pt>
    <dgm:pt modelId="{9500FCD4-EAD8-4549-B414-638505EF1667}" type="pres">
      <dgm:prSet presAssocID="{72AAE55B-75EA-4DFA-B973-E462EBDE3F92}" presName="rootText" presStyleLbl="node3" presStyleIdx="1" presStyleCnt="7" custScaleX="133086" custScaleY="130516">
        <dgm:presLayoutVars>
          <dgm:chPref val="3"/>
        </dgm:presLayoutVars>
      </dgm:prSet>
      <dgm:spPr/>
      <dgm:t>
        <a:bodyPr/>
        <a:lstStyle/>
        <a:p>
          <a:pPr rtl="1"/>
          <a:endParaRPr lang="he-IL"/>
        </a:p>
      </dgm:t>
    </dgm:pt>
    <dgm:pt modelId="{B3748C6F-E405-40AA-92E4-D908916F2379}" type="pres">
      <dgm:prSet presAssocID="{72AAE55B-75EA-4DFA-B973-E462EBDE3F92}" presName="rootConnector" presStyleLbl="node3" presStyleIdx="1" presStyleCnt="7"/>
      <dgm:spPr/>
      <dgm:t>
        <a:bodyPr/>
        <a:lstStyle/>
        <a:p>
          <a:pPr rtl="1"/>
          <a:endParaRPr lang="he-IL"/>
        </a:p>
      </dgm:t>
    </dgm:pt>
    <dgm:pt modelId="{A00A06C1-56FB-4B64-9078-A41499117EAC}" type="pres">
      <dgm:prSet presAssocID="{72AAE55B-75EA-4DFA-B973-E462EBDE3F92}" presName="hierChild4" presStyleCnt="0"/>
      <dgm:spPr/>
      <dgm:t>
        <a:bodyPr/>
        <a:lstStyle/>
        <a:p>
          <a:pPr rtl="1"/>
          <a:endParaRPr lang="he-IL"/>
        </a:p>
      </dgm:t>
    </dgm:pt>
    <dgm:pt modelId="{F9689399-235E-4491-90C5-9EDA00477780}" type="pres">
      <dgm:prSet presAssocID="{84D0BF25-3B67-4770-A24E-564896863EC3}" presName="Name37" presStyleLbl="parChTrans1D4" presStyleIdx="15" presStyleCnt="39"/>
      <dgm:spPr/>
      <dgm:t>
        <a:bodyPr/>
        <a:lstStyle/>
        <a:p>
          <a:pPr rtl="1"/>
          <a:endParaRPr lang="he-IL"/>
        </a:p>
      </dgm:t>
    </dgm:pt>
    <dgm:pt modelId="{31FE06A8-D9B6-4AA1-BD5C-BD26D6A42017}" type="pres">
      <dgm:prSet presAssocID="{2280A32A-5AD3-4B2D-A099-258CB4682D39}" presName="hierRoot2" presStyleCnt="0">
        <dgm:presLayoutVars>
          <dgm:hierBranch val="init"/>
        </dgm:presLayoutVars>
      </dgm:prSet>
      <dgm:spPr/>
      <dgm:t>
        <a:bodyPr/>
        <a:lstStyle/>
        <a:p>
          <a:pPr rtl="1"/>
          <a:endParaRPr lang="he-IL"/>
        </a:p>
      </dgm:t>
    </dgm:pt>
    <dgm:pt modelId="{C0CE4EBE-27CA-4BE3-AEF2-437D7FAC27E2}" type="pres">
      <dgm:prSet presAssocID="{2280A32A-5AD3-4B2D-A099-258CB4682D39}" presName="rootComposite" presStyleCnt="0"/>
      <dgm:spPr/>
      <dgm:t>
        <a:bodyPr/>
        <a:lstStyle/>
        <a:p>
          <a:pPr rtl="1"/>
          <a:endParaRPr lang="he-IL"/>
        </a:p>
      </dgm:t>
    </dgm:pt>
    <dgm:pt modelId="{51553F4A-7168-4BC0-8741-BC354109172B}" type="pres">
      <dgm:prSet presAssocID="{2280A32A-5AD3-4B2D-A099-258CB4682D39}" presName="rootText" presStyleLbl="node4" presStyleIdx="15" presStyleCnt="39" custScaleX="106085" custScaleY="109111">
        <dgm:presLayoutVars>
          <dgm:chPref val="3"/>
        </dgm:presLayoutVars>
      </dgm:prSet>
      <dgm:spPr/>
      <dgm:t>
        <a:bodyPr/>
        <a:lstStyle/>
        <a:p>
          <a:pPr rtl="1"/>
          <a:endParaRPr lang="he-IL"/>
        </a:p>
      </dgm:t>
    </dgm:pt>
    <dgm:pt modelId="{D7D466EA-F0D3-4AF3-9759-6AC500255104}" type="pres">
      <dgm:prSet presAssocID="{2280A32A-5AD3-4B2D-A099-258CB4682D39}" presName="rootConnector" presStyleLbl="node4" presStyleIdx="15" presStyleCnt="39"/>
      <dgm:spPr/>
      <dgm:t>
        <a:bodyPr/>
        <a:lstStyle/>
        <a:p>
          <a:pPr rtl="1"/>
          <a:endParaRPr lang="he-IL"/>
        </a:p>
      </dgm:t>
    </dgm:pt>
    <dgm:pt modelId="{D9F39D52-50CD-4E77-823D-DA447357B9C6}" type="pres">
      <dgm:prSet presAssocID="{2280A32A-5AD3-4B2D-A099-258CB4682D39}" presName="hierChild4" presStyleCnt="0"/>
      <dgm:spPr/>
      <dgm:t>
        <a:bodyPr/>
        <a:lstStyle/>
        <a:p>
          <a:pPr rtl="1"/>
          <a:endParaRPr lang="he-IL"/>
        </a:p>
      </dgm:t>
    </dgm:pt>
    <dgm:pt modelId="{733A7F7D-084C-4578-9D57-8AF95A9DCA6E}" type="pres">
      <dgm:prSet presAssocID="{E966344C-EE92-44A6-9B72-6D4C9754EB23}" presName="Name37" presStyleLbl="parChTrans1D4" presStyleIdx="16" presStyleCnt="39"/>
      <dgm:spPr/>
      <dgm:t>
        <a:bodyPr/>
        <a:lstStyle/>
        <a:p>
          <a:pPr rtl="1"/>
          <a:endParaRPr lang="he-IL"/>
        </a:p>
      </dgm:t>
    </dgm:pt>
    <dgm:pt modelId="{570ABD37-E7A8-4686-8048-2357CF808657}" type="pres">
      <dgm:prSet presAssocID="{37A6FD39-CEA9-4F87-9F3C-9CDC12442852}" presName="hierRoot2" presStyleCnt="0">
        <dgm:presLayoutVars>
          <dgm:hierBranch val="init"/>
        </dgm:presLayoutVars>
      </dgm:prSet>
      <dgm:spPr/>
      <dgm:t>
        <a:bodyPr/>
        <a:lstStyle/>
        <a:p>
          <a:pPr rtl="1"/>
          <a:endParaRPr lang="he-IL"/>
        </a:p>
      </dgm:t>
    </dgm:pt>
    <dgm:pt modelId="{DE7ADF14-8D87-4DD3-AD87-6C9867864D21}" type="pres">
      <dgm:prSet presAssocID="{37A6FD39-CEA9-4F87-9F3C-9CDC12442852}" presName="rootComposite" presStyleCnt="0"/>
      <dgm:spPr/>
      <dgm:t>
        <a:bodyPr/>
        <a:lstStyle/>
        <a:p>
          <a:pPr rtl="1"/>
          <a:endParaRPr lang="he-IL"/>
        </a:p>
      </dgm:t>
    </dgm:pt>
    <dgm:pt modelId="{FA548DCD-C21B-4AC6-87F6-255C50AA3D2E}" type="pres">
      <dgm:prSet presAssocID="{37A6FD39-CEA9-4F87-9F3C-9CDC12442852}" presName="rootText" presStyleLbl="node4" presStyleIdx="16" presStyleCnt="39" custScaleX="115300" custScaleY="735627" custLinFactNeighborX="-2717" custLinFactNeighborY="-12131">
        <dgm:presLayoutVars>
          <dgm:chPref val="3"/>
        </dgm:presLayoutVars>
      </dgm:prSet>
      <dgm:spPr/>
      <dgm:t>
        <a:bodyPr/>
        <a:lstStyle/>
        <a:p>
          <a:pPr rtl="1"/>
          <a:endParaRPr lang="he-IL"/>
        </a:p>
      </dgm:t>
    </dgm:pt>
    <dgm:pt modelId="{61F272CD-B9B8-42BC-9529-27C565151198}" type="pres">
      <dgm:prSet presAssocID="{37A6FD39-CEA9-4F87-9F3C-9CDC12442852}" presName="rootConnector" presStyleLbl="node4" presStyleIdx="16" presStyleCnt="39"/>
      <dgm:spPr/>
      <dgm:t>
        <a:bodyPr/>
        <a:lstStyle/>
        <a:p>
          <a:pPr rtl="1"/>
          <a:endParaRPr lang="he-IL"/>
        </a:p>
      </dgm:t>
    </dgm:pt>
    <dgm:pt modelId="{A35E980F-61AC-44CD-9AA8-7A084B2DFAA1}" type="pres">
      <dgm:prSet presAssocID="{37A6FD39-CEA9-4F87-9F3C-9CDC12442852}" presName="hierChild4" presStyleCnt="0"/>
      <dgm:spPr/>
      <dgm:t>
        <a:bodyPr/>
        <a:lstStyle/>
        <a:p>
          <a:pPr rtl="1"/>
          <a:endParaRPr lang="he-IL"/>
        </a:p>
      </dgm:t>
    </dgm:pt>
    <dgm:pt modelId="{B3ABA412-9C55-443D-8C01-77DADE1565E5}" type="pres">
      <dgm:prSet presAssocID="{37A6FD39-CEA9-4F87-9F3C-9CDC12442852}" presName="hierChild5" presStyleCnt="0"/>
      <dgm:spPr/>
      <dgm:t>
        <a:bodyPr/>
        <a:lstStyle/>
        <a:p>
          <a:pPr rtl="1"/>
          <a:endParaRPr lang="he-IL"/>
        </a:p>
      </dgm:t>
    </dgm:pt>
    <dgm:pt modelId="{A50AB2B8-4FE2-4CDB-BF36-25133CD510C7}" type="pres">
      <dgm:prSet presAssocID="{74F3A856-C752-4395-BA4C-423C62182C7D}" presName="Name37" presStyleLbl="parChTrans1D4" presStyleIdx="17" presStyleCnt="39"/>
      <dgm:spPr/>
      <dgm:t>
        <a:bodyPr/>
        <a:lstStyle/>
        <a:p>
          <a:pPr rtl="1"/>
          <a:endParaRPr lang="he-IL"/>
        </a:p>
      </dgm:t>
    </dgm:pt>
    <dgm:pt modelId="{2C7F40E7-5F03-4530-A1A2-3D12FD376155}" type="pres">
      <dgm:prSet presAssocID="{F46580AC-D58F-4CA1-B9BF-129676D6B3B8}" presName="hierRoot2" presStyleCnt="0">
        <dgm:presLayoutVars>
          <dgm:hierBranch val="init"/>
        </dgm:presLayoutVars>
      </dgm:prSet>
      <dgm:spPr/>
    </dgm:pt>
    <dgm:pt modelId="{F2756723-F05A-4DFB-923E-B4073F445FAB}" type="pres">
      <dgm:prSet presAssocID="{F46580AC-D58F-4CA1-B9BF-129676D6B3B8}" presName="rootComposite" presStyleCnt="0"/>
      <dgm:spPr/>
    </dgm:pt>
    <dgm:pt modelId="{4BE178D1-6786-416C-8FA0-843F5FCFAEDB}" type="pres">
      <dgm:prSet presAssocID="{F46580AC-D58F-4CA1-B9BF-129676D6B3B8}" presName="rootText" presStyleLbl="node4" presStyleIdx="17" presStyleCnt="39" custScaleX="116305" custScaleY="755867" custLinFactY="75171" custLinFactNeighborX="2654" custLinFactNeighborY="100000">
        <dgm:presLayoutVars>
          <dgm:chPref val="3"/>
        </dgm:presLayoutVars>
      </dgm:prSet>
      <dgm:spPr/>
      <dgm:t>
        <a:bodyPr/>
        <a:lstStyle/>
        <a:p>
          <a:pPr rtl="1"/>
          <a:endParaRPr lang="he-IL"/>
        </a:p>
      </dgm:t>
    </dgm:pt>
    <dgm:pt modelId="{7D00B6C9-6890-4EE0-967C-1195E78AB0C3}" type="pres">
      <dgm:prSet presAssocID="{F46580AC-D58F-4CA1-B9BF-129676D6B3B8}" presName="rootConnector" presStyleLbl="node4" presStyleIdx="17" presStyleCnt="39"/>
      <dgm:spPr/>
      <dgm:t>
        <a:bodyPr/>
        <a:lstStyle/>
        <a:p>
          <a:pPr rtl="1"/>
          <a:endParaRPr lang="he-IL"/>
        </a:p>
      </dgm:t>
    </dgm:pt>
    <dgm:pt modelId="{5FC9417A-00FF-4FAD-9827-EA4AA0BA5B6D}" type="pres">
      <dgm:prSet presAssocID="{F46580AC-D58F-4CA1-B9BF-129676D6B3B8}" presName="hierChild4" presStyleCnt="0"/>
      <dgm:spPr/>
    </dgm:pt>
    <dgm:pt modelId="{A06DE8E9-8AAD-41CD-BAAB-DC761F1DF3AE}" type="pres">
      <dgm:prSet presAssocID="{F46580AC-D58F-4CA1-B9BF-129676D6B3B8}" presName="hierChild5" presStyleCnt="0"/>
      <dgm:spPr/>
    </dgm:pt>
    <dgm:pt modelId="{FC9247C0-2CD7-4BAE-8B0E-81F195CD9114}" type="pres">
      <dgm:prSet presAssocID="{2280A32A-5AD3-4B2D-A099-258CB4682D39}" presName="hierChild5" presStyleCnt="0"/>
      <dgm:spPr/>
      <dgm:t>
        <a:bodyPr/>
        <a:lstStyle/>
        <a:p>
          <a:pPr rtl="1"/>
          <a:endParaRPr lang="he-IL"/>
        </a:p>
      </dgm:t>
    </dgm:pt>
    <dgm:pt modelId="{424BCD74-DFB0-40FF-9C2A-7B6CA413341D}" type="pres">
      <dgm:prSet presAssocID="{5676277E-C32C-47E8-A61A-3C45982E761E}" presName="Name37" presStyleLbl="parChTrans1D4" presStyleIdx="18" presStyleCnt="39"/>
      <dgm:spPr/>
      <dgm:t>
        <a:bodyPr/>
        <a:lstStyle/>
        <a:p>
          <a:pPr rtl="1"/>
          <a:endParaRPr lang="he-IL"/>
        </a:p>
      </dgm:t>
    </dgm:pt>
    <dgm:pt modelId="{870F5D55-528C-4385-ABEE-58120407DF99}" type="pres">
      <dgm:prSet presAssocID="{0C1A0730-7617-479A-B10B-183F83289CBA}" presName="hierRoot2" presStyleCnt="0">
        <dgm:presLayoutVars>
          <dgm:hierBranch val="init"/>
        </dgm:presLayoutVars>
      </dgm:prSet>
      <dgm:spPr/>
      <dgm:t>
        <a:bodyPr/>
        <a:lstStyle/>
        <a:p>
          <a:pPr rtl="1"/>
          <a:endParaRPr lang="he-IL"/>
        </a:p>
      </dgm:t>
    </dgm:pt>
    <dgm:pt modelId="{46E82183-3576-4670-81D8-065DB5E31C40}" type="pres">
      <dgm:prSet presAssocID="{0C1A0730-7617-479A-B10B-183F83289CBA}" presName="rootComposite" presStyleCnt="0"/>
      <dgm:spPr/>
      <dgm:t>
        <a:bodyPr/>
        <a:lstStyle/>
        <a:p>
          <a:pPr rtl="1"/>
          <a:endParaRPr lang="he-IL"/>
        </a:p>
      </dgm:t>
    </dgm:pt>
    <dgm:pt modelId="{B2F942CF-E5D9-45FE-9ACD-50414209378B}" type="pres">
      <dgm:prSet presAssocID="{0C1A0730-7617-479A-B10B-183F83289CBA}" presName="rootText" presStyleLbl="node4" presStyleIdx="18" presStyleCnt="39" custScaleX="116262" custScaleY="118299">
        <dgm:presLayoutVars>
          <dgm:chPref val="3"/>
        </dgm:presLayoutVars>
      </dgm:prSet>
      <dgm:spPr/>
      <dgm:t>
        <a:bodyPr/>
        <a:lstStyle/>
        <a:p>
          <a:pPr rtl="1"/>
          <a:endParaRPr lang="he-IL"/>
        </a:p>
      </dgm:t>
    </dgm:pt>
    <dgm:pt modelId="{7BE7C103-005E-4B0C-A537-1CBCDDA3411E}" type="pres">
      <dgm:prSet presAssocID="{0C1A0730-7617-479A-B10B-183F83289CBA}" presName="rootConnector" presStyleLbl="node4" presStyleIdx="18" presStyleCnt="39"/>
      <dgm:spPr/>
      <dgm:t>
        <a:bodyPr/>
        <a:lstStyle/>
        <a:p>
          <a:pPr rtl="1"/>
          <a:endParaRPr lang="he-IL"/>
        </a:p>
      </dgm:t>
    </dgm:pt>
    <dgm:pt modelId="{EA031B32-7403-48EC-9878-6DAEBF1C1DF5}" type="pres">
      <dgm:prSet presAssocID="{0C1A0730-7617-479A-B10B-183F83289CBA}" presName="hierChild4" presStyleCnt="0"/>
      <dgm:spPr/>
      <dgm:t>
        <a:bodyPr/>
        <a:lstStyle/>
        <a:p>
          <a:pPr rtl="1"/>
          <a:endParaRPr lang="he-IL"/>
        </a:p>
      </dgm:t>
    </dgm:pt>
    <dgm:pt modelId="{E5DE14F9-A7C0-43DB-B30C-10696D86C33A}" type="pres">
      <dgm:prSet presAssocID="{6F53EFAF-B6C4-4FC3-B7AB-E3E3EC80F34E}" presName="Name37" presStyleLbl="parChTrans1D4" presStyleIdx="19" presStyleCnt="39"/>
      <dgm:spPr/>
      <dgm:t>
        <a:bodyPr/>
        <a:lstStyle/>
        <a:p>
          <a:pPr rtl="1"/>
          <a:endParaRPr lang="he-IL"/>
        </a:p>
      </dgm:t>
    </dgm:pt>
    <dgm:pt modelId="{ED337AC8-3329-43F4-8A8B-16941F16F432}" type="pres">
      <dgm:prSet presAssocID="{AC2FC558-3C85-4882-AACA-A29961B03D20}" presName="hierRoot2" presStyleCnt="0">
        <dgm:presLayoutVars>
          <dgm:hierBranch val="init"/>
        </dgm:presLayoutVars>
      </dgm:prSet>
      <dgm:spPr/>
      <dgm:t>
        <a:bodyPr/>
        <a:lstStyle/>
        <a:p>
          <a:pPr rtl="1"/>
          <a:endParaRPr lang="he-IL"/>
        </a:p>
      </dgm:t>
    </dgm:pt>
    <dgm:pt modelId="{0B541027-B90B-4AAA-BB2F-E17DF5F6DE65}" type="pres">
      <dgm:prSet presAssocID="{AC2FC558-3C85-4882-AACA-A29961B03D20}" presName="rootComposite" presStyleCnt="0"/>
      <dgm:spPr/>
      <dgm:t>
        <a:bodyPr/>
        <a:lstStyle/>
        <a:p>
          <a:pPr rtl="1"/>
          <a:endParaRPr lang="he-IL"/>
        </a:p>
      </dgm:t>
    </dgm:pt>
    <dgm:pt modelId="{B1E5EA5F-007F-497C-B82F-29B1307CD1E2}" type="pres">
      <dgm:prSet presAssocID="{AC2FC558-3C85-4882-AACA-A29961B03D20}" presName="rootText" presStyleLbl="node4" presStyleIdx="19" presStyleCnt="39" custScaleX="153009" custScaleY="203830" custLinFactNeighborX="-10497" custLinFactNeighborY="4442">
        <dgm:presLayoutVars>
          <dgm:chPref val="3"/>
        </dgm:presLayoutVars>
      </dgm:prSet>
      <dgm:spPr/>
      <dgm:t>
        <a:bodyPr/>
        <a:lstStyle/>
        <a:p>
          <a:pPr rtl="1"/>
          <a:endParaRPr lang="he-IL"/>
        </a:p>
      </dgm:t>
    </dgm:pt>
    <dgm:pt modelId="{9619582B-7BC6-455A-8BA3-21482DDFDE75}" type="pres">
      <dgm:prSet presAssocID="{AC2FC558-3C85-4882-AACA-A29961B03D20}" presName="rootConnector" presStyleLbl="node4" presStyleIdx="19" presStyleCnt="39"/>
      <dgm:spPr/>
      <dgm:t>
        <a:bodyPr/>
        <a:lstStyle/>
        <a:p>
          <a:pPr rtl="1"/>
          <a:endParaRPr lang="he-IL"/>
        </a:p>
      </dgm:t>
    </dgm:pt>
    <dgm:pt modelId="{5BFA153F-FE6B-4BE3-9989-8A7B4AF7A9B8}" type="pres">
      <dgm:prSet presAssocID="{AC2FC558-3C85-4882-AACA-A29961B03D20}" presName="hierChild4" presStyleCnt="0"/>
      <dgm:spPr/>
      <dgm:t>
        <a:bodyPr/>
        <a:lstStyle/>
        <a:p>
          <a:pPr rtl="1"/>
          <a:endParaRPr lang="he-IL"/>
        </a:p>
      </dgm:t>
    </dgm:pt>
    <dgm:pt modelId="{ED794288-23C7-4F69-B9EC-335C86918505}" type="pres">
      <dgm:prSet presAssocID="{AC2FC558-3C85-4882-AACA-A29961B03D20}" presName="hierChild5" presStyleCnt="0"/>
      <dgm:spPr/>
      <dgm:t>
        <a:bodyPr/>
        <a:lstStyle/>
        <a:p>
          <a:pPr rtl="1"/>
          <a:endParaRPr lang="he-IL"/>
        </a:p>
      </dgm:t>
    </dgm:pt>
    <dgm:pt modelId="{9CF861F2-92C8-43C4-B0B6-6096981334DF}" type="pres">
      <dgm:prSet presAssocID="{A031F804-0C81-48F8-8690-6B92D24499D0}" presName="Name37" presStyleLbl="parChTrans1D4" presStyleIdx="20" presStyleCnt="39"/>
      <dgm:spPr/>
      <dgm:t>
        <a:bodyPr/>
        <a:lstStyle/>
        <a:p>
          <a:pPr rtl="1"/>
          <a:endParaRPr lang="he-IL"/>
        </a:p>
      </dgm:t>
    </dgm:pt>
    <dgm:pt modelId="{E1E1FEED-C816-4E86-B507-FEE29C1CE2E4}" type="pres">
      <dgm:prSet presAssocID="{A4297E71-4716-4E56-BA62-0BB810223654}" presName="hierRoot2" presStyleCnt="0">
        <dgm:presLayoutVars>
          <dgm:hierBranch val="init"/>
        </dgm:presLayoutVars>
      </dgm:prSet>
      <dgm:spPr/>
      <dgm:t>
        <a:bodyPr/>
        <a:lstStyle/>
        <a:p>
          <a:pPr rtl="1"/>
          <a:endParaRPr lang="he-IL"/>
        </a:p>
      </dgm:t>
    </dgm:pt>
    <dgm:pt modelId="{B321006A-D220-4937-98B8-0041BF74AB3D}" type="pres">
      <dgm:prSet presAssocID="{A4297E71-4716-4E56-BA62-0BB810223654}" presName="rootComposite" presStyleCnt="0"/>
      <dgm:spPr/>
      <dgm:t>
        <a:bodyPr/>
        <a:lstStyle/>
        <a:p>
          <a:pPr rtl="1"/>
          <a:endParaRPr lang="he-IL"/>
        </a:p>
      </dgm:t>
    </dgm:pt>
    <dgm:pt modelId="{5F02095A-D4FB-4C13-ADD1-1042370988E4}" type="pres">
      <dgm:prSet presAssocID="{A4297E71-4716-4E56-BA62-0BB810223654}" presName="rootText" presStyleLbl="node4" presStyleIdx="20" presStyleCnt="39" custScaleX="122213" custScaleY="384295" custLinFactNeighborX="-6055">
        <dgm:presLayoutVars>
          <dgm:chPref val="3"/>
        </dgm:presLayoutVars>
      </dgm:prSet>
      <dgm:spPr/>
      <dgm:t>
        <a:bodyPr/>
        <a:lstStyle/>
        <a:p>
          <a:pPr rtl="1"/>
          <a:endParaRPr lang="he-IL"/>
        </a:p>
      </dgm:t>
    </dgm:pt>
    <dgm:pt modelId="{F635D877-4B3F-421B-9DDC-B5A6BB662D1B}" type="pres">
      <dgm:prSet presAssocID="{A4297E71-4716-4E56-BA62-0BB810223654}" presName="rootConnector" presStyleLbl="node4" presStyleIdx="20" presStyleCnt="39"/>
      <dgm:spPr/>
      <dgm:t>
        <a:bodyPr/>
        <a:lstStyle/>
        <a:p>
          <a:pPr rtl="1"/>
          <a:endParaRPr lang="he-IL"/>
        </a:p>
      </dgm:t>
    </dgm:pt>
    <dgm:pt modelId="{FB65801A-4B2A-44BE-8AB9-8EB95A0877F3}" type="pres">
      <dgm:prSet presAssocID="{A4297E71-4716-4E56-BA62-0BB810223654}" presName="hierChild4" presStyleCnt="0"/>
      <dgm:spPr/>
      <dgm:t>
        <a:bodyPr/>
        <a:lstStyle/>
        <a:p>
          <a:pPr rtl="1"/>
          <a:endParaRPr lang="he-IL"/>
        </a:p>
      </dgm:t>
    </dgm:pt>
    <dgm:pt modelId="{B843E5D5-5332-4740-A56A-2A5BEE7CE56A}" type="pres">
      <dgm:prSet presAssocID="{A4297E71-4716-4E56-BA62-0BB810223654}" presName="hierChild5" presStyleCnt="0"/>
      <dgm:spPr/>
      <dgm:t>
        <a:bodyPr/>
        <a:lstStyle/>
        <a:p>
          <a:pPr rtl="1"/>
          <a:endParaRPr lang="he-IL"/>
        </a:p>
      </dgm:t>
    </dgm:pt>
    <dgm:pt modelId="{B37B8AA7-6CFE-439F-B8D5-04B041093869}" type="pres">
      <dgm:prSet presAssocID="{D1E7D7EB-693C-4B5B-A2FA-BAFC935CDEC5}" presName="Name37" presStyleLbl="parChTrans1D4" presStyleIdx="21" presStyleCnt="39"/>
      <dgm:spPr/>
      <dgm:t>
        <a:bodyPr/>
        <a:lstStyle/>
        <a:p>
          <a:pPr rtl="1"/>
          <a:endParaRPr lang="he-IL"/>
        </a:p>
      </dgm:t>
    </dgm:pt>
    <dgm:pt modelId="{FFAE0B79-D2FE-4320-BE46-AAC9F408C318}" type="pres">
      <dgm:prSet presAssocID="{0E804EC7-A08F-4233-98BD-EDEE9E4D50C8}" presName="hierRoot2" presStyleCnt="0">
        <dgm:presLayoutVars>
          <dgm:hierBranch val="init"/>
        </dgm:presLayoutVars>
      </dgm:prSet>
      <dgm:spPr/>
      <dgm:t>
        <a:bodyPr/>
        <a:lstStyle/>
        <a:p>
          <a:pPr rtl="1"/>
          <a:endParaRPr lang="he-IL"/>
        </a:p>
      </dgm:t>
    </dgm:pt>
    <dgm:pt modelId="{43013475-A5B5-436D-B4B1-A1280D3FF9C6}" type="pres">
      <dgm:prSet presAssocID="{0E804EC7-A08F-4233-98BD-EDEE9E4D50C8}" presName="rootComposite" presStyleCnt="0"/>
      <dgm:spPr/>
      <dgm:t>
        <a:bodyPr/>
        <a:lstStyle/>
        <a:p>
          <a:pPr rtl="1"/>
          <a:endParaRPr lang="he-IL"/>
        </a:p>
      </dgm:t>
    </dgm:pt>
    <dgm:pt modelId="{C68FC4C2-A9C3-41AE-8D05-A1A262370DA3}" type="pres">
      <dgm:prSet presAssocID="{0E804EC7-A08F-4233-98BD-EDEE9E4D50C8}" presName="rootText" presStyleLbl="node4" presStyleIdx="21" presStyleCnt="39" custScaleY="341378" custLinFactNeighborX="-8074">
        <dgm:presLayoutVars>
          <dgm:chPref val="3"/>
        </dgm:presLayoutVars>
      </dgm:prSet>
      <dgm:spPr/>
      <dgm:t>
        <a:bodyPr/>
        <a:lstStyle/>
        <a:p>
          <a:pPr rtl="1"/>
          <a:endParaRPr lang="he-IL"/>
        </a:p>
      </dgm:t>
    </dgm:pt>
    <dgm:pt modelId="{7F157412-B53B-482D-8761-A92FCBAF4C00}" type="pres">
      <dgm:prSet presAssocID="{0E804EC7-A08F-4233-98BD-EDEE9E4D50C8}" presName="rootConnector" presStyleLbl="node4" presStyleIdx="21" presStyleCnt="39"/>
      <dgm:spPr/>
      <dgm:t>
        <a:bodyPr/>
        <a:lstStyle/>
        <a:p>
          <a:pPr rtl="1"/>
          <a:endParaRPr lang="he-IL"/>
        </a:p>
      </dgm:t>
    </dgm:pt>
    <dgm:pt modelId="{8387D6CC-23C1-4B19-98AA-030CB167FF14}" type="pres">
      <dgm:prSet presAssocID="{0E804EC7-A08F-4233-98BD-EDEE9E4D50C8}" presName="hierChild4" presStyleCnt="0"/>
      <dgm:spPr/>
      <dgm:t>
        <a:bodyPr/>
        <a:lstStyle/>
        <a:p>
          <a:pPr rtl="1"/>
          <a:endParaRPr lang="he-IL"/>
        </a:p>
      </dgm:t>
    </dgm:pt>
    <dgm:pt modelId="{9880B948-2790-43F6-9ACD-C485CF0D8791}" type="pres">
      <dgm:prSet presAssocID="{0E804EC7-A08F-4233-98BD-EDEE9E4D50C8}" presName="hierChild5" presStyleCnt="0"/>
      <dgm:spPr/>
      <dgm:t>
        <a:bodyPr/>
        <a:lstStyle/>
        <a:p>
          <a:pPr rtl="1"/>
          <a:endParaRPr lang="he-IL"/>
        </a:p>
      </dgm:t>
    </dgm:pt>
    <dgm:pt modelId="{FF9B94E4-BE5F-4A6D-9F98-0F8D4016AD17}" type="pres">
      <dgm:prSet presAssocID="{0C1A0730-7617-479A-B10B-183F83289CBA}" presName="hierChild5" presStyleCnt="0"/>
      <dgm:spPr/>
      <dgm:t>
        <a:bodyPr/>
        <a:lstStyle/>
        <a:p>
          <a:pPr rtl="1"/>
          <a:endParaRPr lang="he-IL"/>
        </a:p>
      </dgm:t>
    </dgm:pt>
    <dgm:pt modelId="{2DCD716A-102E-42DA-A6A8-743B66F55346}" type="pres">
      <dgm:prSet presAssocID="{65153BF8-FB26-46D9-A04B-0674B0899C07}" presName="Name37" presStyleLbl="parChTrans1D4" presStyleIdx="22" presStyleCnt="39"/>
      <dgm:spPr/>
      <dgm:t>
        <a:bodyPr/>
        <a:lstStyle/>
        <a:p>
          <a:pPr rtl="1"/>
          <a:endParaRPr lang="he-IL"/>
        </a:p>
      </dgm:t>
    </dgm:pt>
    <dgm:pt modelId="{9DD72517-4D24-4F05-A388-10E912FDD9A0}" type="pres">
      <dgm:prSet presAssocID="{4783FD67-DE18-4AD0-8AA2-351678B15EA0}" presName="hierRoot2" presStyleCnt="0">
        <dgm:presLayoutVars>
          <dgm:hierBranch val="init"/>
        </dgm:presLayoutVars>
      </dgm:prSet>
      <dgm:spPr/>
    </dgm:pt>
    <dgm:pt modelId="{01FFD4B5-7201-440F-BB28-461C25A61C4F}" type="pres">
      <dgm:prSet presAssocID="{4783FD67-DE18-4AD0-8AA2-351678B15EA0}" presName="rootComposite" presStyleCnt="0"/>
      <dgm:spPr/>
    </dgm:pt>
    <dgm:pt modelId="{C446328A-121D-4B7A-97E6-99B603305371}" type="pres">
      <dgm:prSet presAssocID="{4783FD67-DE18-4AD0-8AA2-351678B15EA0}" presName="rootText" presStyleLbl="node4" presStyleIdx="22" presStyleCnt="39" custScaleX="103254" custScaleY="113944">
        <dgm:presLayoutVars>
          <dgm:chPref val="3"/>
        </dgm:presLayoutVars>
      </dgm:prSet>
      <dgm:spPr/>
      <dgm:t>
        <a:bodyPr/>
        <a:lstStyle/>
        <a:p>
          <a:pPr rtl="1"/>
          <a:endParaRPr lang="he-IL"/>
        </a:p>
      </dgm:t>
    </dgm:pt>
    <dgm:pt modelId="{9B03D65F-3BB0-4388-8335-9EDB58DC916E}" type="pres">
      <dgm:prSet presAssocID="{4783FD67-DE18-4AD0-8AA2-351678B15EA0}" presName="rootConnector" presStyleLbl="node4" presStyleIdx="22" presStyleCnt="39"/>
      <dgm:spPr/>
      <dgm:t>
        <a:bodyPr/>
        <a:lstStyle/>
        <a:p>
          <a:pPr rtl="1"/>
          <a:endParaRPr lang="he-IL"/>
        </a:p>
      </dgm:t>
    </dgm:pt>
    <dgm:pt modelId="{B79E1617-6825-46B5-A382-6465EAA58514}" type="pres">
      <dgm:prSet presAssocID="{4783FD67-DE18-4AD0-8AA2-351678B15EA0}" presName="hierChild4" presStyleCnt="0"/>
      <dgm:spPr/>
    </dgm:pt>
    <dgm:pt modelId="{3B0EF707-4E2A-4B6F-A80A-DC6EA731CEBB}" type="pres">
      <dgm:prSet presAssocID="{F4D3921D-D915-459E-8556-50C86701396B}" presName="Name37" presStyleLbl="parChTrans1D4" presStyleIdx="23" presStyleCnt="39"/>
      <dgm:spPr/>
      <dgm:t>
        <a:bodyPr/>
        <a:lstStyle/>
        <a:p>
          <a:pPr rtl="1"/>
          <a:endParaRPr lang="he-IL"/>
        </a:p>
      </dgm:t>
    </dgm:pt>
    <dgm:pt modelId="{4232F427-1562-4C40-A5DB-EB3C7352F85C}" type="pres">
      <dgm:prSet presAssocID="{77854294-A623-41CB-A28C-7280F641C220}" presName="hierRoot2" presStyleCnt="0">
        <dgm:presLayoutVars>
          <dgm:hierBranch val="init"/>
        </dgm:presLayoutVars>
      </dgm:prSet>
      <dgm:spPr/>
    </dgm:pt>
    <dgm:pt modelId="{F038580E-AD1E-42D5-894D-886DDEE2B69D}" type="pres">
      <dgm:prSet presAssocID="{77854294-A623-41CB-A28C-7280F641C220}" presName="rootComposite" presStyleCnt="0"/>
      <dgm:spPr/>
    </dgm:pt>
    <dgm:pt modelId="{3D2AA9C3-BF83-4626-92A8-3C8E4FCAC1FD}" type="pres">
      <dgm:prSet presAssocID="{77854294-A623-41CB-A28C-7280F641C220}" presName="rootText" presStyleLbl="node4" presStyleIdx="23" presStyleCnt="39" custScaleX="159970" custScaleY="591920" custLinFactY="200000" custLinFactNeighborX="4571" custLinFactNeighborY="206724">
        <dgm:presLayoutVars>
          <dgm:chPref val="3"/>
        </dgm:presLayoutVars>
      </dgm:prSet>
      <dgm:spPr/>
      <dgm:t>
        <a:bodyPr/>
        <a:lstStyle/>
        <a:p>
          <a:pPr rtl="1"/>
          <a:endParaRPr lang="he-IL"/>
        </a:p>
      </dgm:t>
    </dgm:pt>
    <dgm:pt modelId="{2ADF4C90-A22B-4F87-A54F-B77E85FD98B2}" type="pres">
      <dgm:prSet presAssocID="{77854294-A623-41CB-A28C-7280F641C220}" presName="rootConnector" presStyleLbl="node4" presStyleIdx="23" presStyleCnt="39"/>
      <dgm:spPr/>
      <dgm:t>
        <a:bodyPr/>
        <a:lstStyle/>
        <a:p>
          <a:pPr rtl="1"/>
          <a:endParaRPr lang="he-IL"/>
        </a:p>
      </dgm:t>
    </dgm:pt>
    <dgm:pt modelId="{73E56461-9E60-4B86-BCD6-8C349F42EFDE}" type="pres">
      <dgm:prSet presAssocID="{77854294-A623-41CB-A28C-7280F641C220}" presName="hierChild4" presStyleCnt="0"/>
      <dgm:spPr/>
    </dgm:pt>
    <dgm:pt modelId="{529130F0-9FBF-488A-82CE-8320D96F1F33}" type="pres">
      <dgm:prSet presAssocID="{77854294-A623-41CB-A28C-7280F641C220}" presName="hierChild5" presStyleCnt="0"/>
      <dgm:spPr/>
    </dgm:pt>
    <dgm:pt modelId="{CA73BFF1-44D2-4C60-BDD9-EBAAF73DADA4}" type="pres">
      <dgm:prSet presAssocID="{4783FD67-DE18-4AD0-8AA2-351678B15EA0}" presName="hierChild5" presStyleCnt="0"/>
      <dgm:spPr/>
    </dgm:pt>
    <dgm:pt modelId="{E2CF77F2-9756-49A0-AF8C-AEE089E3D871}" type="pres">
      <dgm:prSet presAssocID="{4A1AAB15-C1F6-42B7-A554-945A9277C660}" presName="Name37" presStyleLbl="parChTrans1D4" presStyleIdx="24" presStyleCnt="39"/>
      <dgm:spPr/>
      <dgm:t>
        <a:bodyPr/>
        <a:lstStyle/>
        <a:p>
          <a:pPr rtl="1"/>
          <a:endParaRPr lang="he-IL"/>
        </a:p>
      </dgm:t>
    </dgm:pt>
    <dgm:pt modelId="{E79F0479-6176-4854-8046-6B9DCA4B4C86}" type="pres">
      <dgm:prSet presAssocID="{007B68AA-A23A-4247-A5C5-4C4CD8E47EC6}" presName="hierRoot2" presStyleCnt="0">
        <dgm:presLayoutVars>
          <dgm:hierBranch val="init"/>
        </dgm:presLayoutVars>
      </dgm:prSet>
      <dgm:spPr/>
    </dgm:pt>
    <dgm:pt modelId="{2C4B7C91-5B3B-4785-ABCA-A0B83121F3DA}" type="pres">
      <dgm:prSet presAssocID="{007B68AA-A23A-4247-A5C5-4C4CD8E47EC6}" presName="rootComposite" presStyleCnt="0"/>
      <dgm:spPr/>
    </dgm:pt>
    <dgm:pt modelId="{8B7AA0A5-C1C5-489F-8B27-0DD4DFAAC018}" type="pres">
      <dgm:prSet presAssocID="{007B68AA-A23A-4247-A5C5-4C4CD8E47EC6}" presName="rootText" presStyleLbl="node4" presStyleIdx="24" presStyleCnt="39" custScaleY="142023">
        <dgm:presLayoutVars>
          <dgm:chPref val="3"/>
        </dgm:presLayoutVars>
      </dgm:prSet>
      <dgm:spPr/>
      <dgm:t>
        <a:bodyPr/>
        <a:lstStyle/>
        <a:p>
          <a:pPr rtl="1"/>
          <a:endParaRPr lang="he-IL"/>
        </a:p>
      </dgm:t>
    </dgm:pt>
    <dgm:pt modelId="{71D1373F-B67F-4041-B287-EDBEEB1C45EF}" type="pres">
      <dgm:prSet presAssocID="{007B68AA-A23A-4247-A5C5-4C4CD8E47EC6}" presName="rootConnector" presStyleLbl="node4" presStyleIdx="24" presStyleCnt="39"/>
      <dgm:spPr/>
      <dgm:t>
        <a:bodyPr/>
        <a:lstStyle/>
        <a:p>
          <a:pPr rtl="1"/>
          <a:endParaRPr lang="he-IL"/>
        </a:p>
      </dgm:t>
    </dgm:pt>
    <dgm:pt modelId="{B736CD5D-9485-4BFC-889C-F9FC98B3F3B9}" type="pres">
      <dgm:prSet presAssocID="{007B68AA-A23A-4247-A5C5-4C4CD8E47EC6}" presName="hierChild4" presStyleCnt="0"/>
      <dgm:spPr/>
    </dgm:pt>
    <dgm:pt modelId="{3DAC7683-7145-4E04-A716-DCD7D1EEFADB}" type="pres">
      <dgm:prSet presAssocID="{39EC6D71-FD94-4E93-85F5-F6B526CF5B2B}" presName="Name37" presStyleLbl="parChTrans1D4" presStyleIdx="25" presStyleCnt="39"/>
      <dgm:spPr/>
      <dgm:t>
        <a:bodyPr/>
        <a:lstStyle/>
        <a:p>
          <a:pPr rtl="1"/>
          <a:endParaRPr lang="he-IL"/>
        </a:p>
      </dgm:t>
    </dgm:pt>
    <dgm:pt modelId="{1465CE7F-ADA9-45B1-85FF-5245F6B46725}" type="pres">
      <dgm:prSet presAssocID="{A9B94706-746C-4134-83C7-8F201EB15F41}" presName="hierRoot2" presStyleCnt="0">
        <dgm:presLayoutVars>
          <dgm:hierBranch val="init"/>
        </dgm:presLayoutVars>
      </dgm:prSet>
      <dgm:spPr/>
    </dgm:pt>
    <dgm:pt modelId="{745C81DB-CDC1-47E4-921D-F693193A7791}" type="pres">
      <dgm:prSet presAssocID="{A9B94706-746C-4134-83C7-8F201EB15F41}" presName="rootComposite" presStyleCnt="0"/>
      <dgm:spPr/>
    </dgm:pt>
    <dgm:pt modelId="{C6273559-A77F-47D1-AAFE-137458B8C7D2}" type="pres">
      <dgm:prSet presAssocID="{A9B94706-746C-4134-83C7-8F201EB15F41}" presName="rootText" presStyleLbl="node4" presStyleIdx="25" presStyleCnt="39" custScaleX="101306" custScaleY="358101" custLinFactNeighborX="-11932">
        <dgm:presLayoutVars>
          <dgm:chPref val="3"/>
        </dgm:presLayoutVars>
      </dgm:prSet>
      <dgm:spPr/>
      <dgm:t>
        <a:bodyPr/>
        <a:lstStyle/>
        <a:p>
          <a:pPr rtl="1"/>
          <a:endParaRPr lang="he-IL"/>
        </a:p>
      </dgm:t>
    </dgm:pt>
    <dgm:pt modelId="{465C0527-A6BC-45B0-A301-81685D94A13E}" type="pres">
      <dgm:prSet presAssocID="{A9B94706-746C-4134-83C7-8F201EB15F41}" presName="rootConnector" presStyleLbl="node4" presStyleIdx="25" presStyleCnt="39"/>
      <dgm:spPr/>
      <dgm:t>
        <a:bodyPr/>
        <a:lstStyle/>
        <a:p>
          <a:pPr rtl="1"/>
          <a:endParaRPr lang="he-IL"/>
        </a:p>
      </dgm:t>
    </dgm:pt>
    <dgm:pt modelId="{DC4DF6FE-14F2-480E-A560-2B3440F9CE20}" type="pres">
      <dgm:prSet presAssocID="{A9B94706-746C-4134-83C7-8F201EB15F41}" presName="hierChild4" presStyleCnt="0"/>
      <dgm:spPr/>
    </dgm:pt>
    <dgm:pt modelId="{AF6497D2-F756-489F-9654-D9CA20B1D684}" type="pres">
      <dgm:prSet presAssocID="{A9B94706-746C-4134-83C7-8F201EB15F41}" presName="hierChild5" presStyleCnt="0"/>
      <dgm:spPr/>
    </dgm:pt>
    <dgm:pt modelId="{3A345B4B-EDA3-4747-8027-C93EA4C5FDA8}" type="pres">
      <dgm:prSet presAssocID="{007B68AA-A23A-4247-A5C5-4C4CD8E47EC6}" presName="hierChild5" presStyleCnt="0"/>
      <dgm:spPr/>
    </dgm:pt>
    <dgm:pt modelId="{B0E7AAA4-B8CB-4392-9152-36C52B829211}" type="pres">
      <dgm:prSet presAssocID="{72AAE55B-75EA-4DFA-B973-E462EBDE3F92}" presName="hierChild5" presStyleCnt="0"/>
      <dgm:spPr/>
      <dgm:t>
        <a:bodyPr/>
        <a:lstStyle/>
        <a:p>
          <a:pPr rtl="1"/>
          <a:endParaRPr lang="he-IL"/>
        </a:p>
      </dgm:t>
    </dgm:pt>
    <dgm:pt modelId="{BEE9A010-E1CB-4C4A-B280-9671FA0ED4C1}" type="pres">
      <dgm:prSet presAssocID="{D8D0E957-9869-4B04-8EBE-9D713A0EC8CD}" presName="hierChild5" presStyleCnt="0"/>
      <dgm:spPr/>
      <dgm:t>
        <a:bodyPr/>
        <a:lstStyle/>
        <a:p>
          <a:pPr rtl="1"/>
          <a:endParaRPr lang="he-IL"/>
        </a:p>
      </dgm:t>
    </dgm:pt>
    <dgm:pt modelId="{E80054ED-1020-4790-821F-93D5B7611A86}" type="pres">
      <dgm:prSet presAssocID="{CAC95998-F44A-49FB-AABE-BB45DB51898D}" presName="Name37" presStyleLbl="parChTrans1D2" presStyleIdx="1" presStyleCnt="3"/>
      <dgm:spPr/>
      <dgm:t>
        <a:bodyPr/>
        <a:lstStyle/>
        <a:p>
          <a:pPr rtl="1"/>
          <a:endParaRPr lang="he-IL"/>
        </a:p>
      </dgm:t>
    </dgm:pt>
    <dgm:pt modelId="{B0FE1992-0981-4CF5-995F-D11740CAC4DD}" type="pres">
      <dgm:prSet presAssocID="{6AD7292D-8880-458B-9370-F095D3BE9BDA}" presName="hierRoot2" presStyleCnt="0">
        <dgm:presLayoutVars>
          <dgm:hierBranch val="init"/>
        </dgm:presLayoutVars>
      </dgm:prSet>
      <dgm:spPr/>
      <dgm:t>
        <a:bodyPr/>
        <a:lstStyle/>
        <a:p>
          <a:pPr rtl="1"/>
          <a:endParaRPr lang="he-IL"/>
        </a:p>
      </dgm:t>
    </dgm:pt>
    <dgm:pt modelId="{15249AD7-949D-4D76-8662-0D0C639A988C}" type="pres">
      <dgm:prSet presAssocID="{6AD7292D-8880-458B-9370-F095D3BE9BDA}" presName="rootComposite" presStyleCnt="0"/>
      <dgm:spPr/>
      <dgm:t>
        <a:bodyPr/>
        <a:lstStyle/>
        <a:p>
          <a:pPr rtl="1"/>
          <a:endParaRPr lang="he-IL"/>
        </a:p>
      </dgm:t>
    </dgm:pt>
    <dgm:pt modelId="{4352C7DC-86D7-433D-B374-142818EB4251}" type="pres">
      <dgm:prSet presAssocID="{6AD7292D-8880-458B-9370-F095D3BE9BDA}" presName="rootText" presStyleLbl="node2" presStyleIdx="1" presStyleCnt="2" custScaleX="231009" custScaleY="213705">
        <dgm:presLayoutVars>
          <dgm:chPref val="3"/>
        </dgm:presLayoutVars>
      </dgm:prSet>
      <dgm:spPr/>
      <dgm:t>
        <a:bodyPr/>
        <a:lstStyle/>
        <a:p>
          <a:pPr rtl="1"/>
          <a:endParaRPr lang="he-IL"/>
        </a:p>
      </dgm:t>
    </dgm:pt>
    <dgm:pt modelId="{099D968B-5561-4C1F-A1C3-67181D920436}" type="pres">
      <dgm:prSet presAssocID="{6AD7292D-8880-458B-9370-F095D3BE9BDA}" presName="rootConnector" presStyleLbl="node2" presStyleIdx="1" presStyleCnt="2"/>
      <dgm:spPr/>
      <dgm:t>
        <a:bodyPr/>
        <a:lstStyle/>
        <a:p>
          <a:pPr rtl="1"/>
          <a:endParaRPr lang="he-IL"/>
        </a:p>
      </dgm:t>
    </dgm:pt>
    <dgm:pt modelId="{A81FE71C-EFBD-423A-9CA4-D221F370D2A7}" type="pres">
      <dgm:prSet presAssocID="{6AD7292D-8880-458B-9370-F095D3BE9BDA}" presName="hierChild4" presStyleCnt="0"/>
      <dgm:spPr/>
      <dgm:t>
        <a:bodyPr/>
        <a:lstStyle/>
        <a:p>
          <a:pPr rtl="1"/>
          <a:endParaRPr lang="he-IL"/>
        </a:p>
      </dgm:t>
    </dgm:pt>
    <dgm:pt modelId="{A06F3D49-4943-4015-9F7E-460DB9CE573E}" type="pres">
      <dgm:prSet presAssocID="{5A5DD621-F259-4575-BD52-580212686E68}" presName="Name37" presStyleLbl="parChTrans1D3" presStyleIdx="2" presStyleCnt="7"/>
      <dgm:spPr/>
      <dgm:t>
        <a:bodyPr/>
        <a:lstStyle/>
        <a:p>
          <a:pPr rtl="1"/>
          <a:endParaRPr lang="he-IL"/>
        </a:p>
      </dgm:t>
    </dgm:pt>
    <dgm:pt modelId="{F0B4161A-C0B9-4A34-BABB-71BC723CB5FB}" type="pres">
      <dgm:prSet presAssocID="{45BD9308-BE87-485E-A0DC-06C4C007AFD8}" presName="hierRoot2" presStyleCnt="0">
        <dgm:presLayoutVars>
          <dgm:hierBranch val="init"/>
        </dgm:presLayoutVars>
      </dgm:prSet>
      <dgm:spPr/>
      <dgm:t>
        <a:bodyPr/>
        <a:lstStyle/>
        <a:p>
          <a:pPr rtl="1"/>
          <a:endParaRPr lang="he-IL"/>
        </a:p>
      </dgm:t>
    </dgm:pt>
    <dgm:pt modelId="{58207223-2629-4EA9-AAFA-89EF58A7854D}" type="pres">
      <dgm:prSet presAssocID="{45BD9308-BE87-485E-A0DC-06C4C007AFD8}" presName="rootComposite" presStyleCnt="0"/>
      <dgm:spPr/>
      <dgm:t>
        <a:bodyPr/>
        <a:lstStyle/>
        <a:p>
          <a:pPr rtl="1"/>
          <a:endParaRPr lang="he-IL"/>
        </a:p>
      </dgm:t>
    </dgm:pt>
    <dgm:pt modelId="{083EBBE1-8589-4FA2-A794-A5FF0E34AC96}" type="pres">
      <dgm:prSet presAssocID="{45BD9308-BE87-485E-A0DC-06C4C007AFD8}" presName="rootText" presStyleLbl="node3" presStyleIdx="2" presStyleCnt="7" custScaleX="166563" custScaleY="123153">
        <dgm:presLayoutVars>
          <dgm:chPref val="3"/>
        </dgm:presLayoutVars>
      </dgm:prSet>
      <dgm:spPr/>
      <dgm:t>
        <a:bodyPr/>
        <a:lstStyle/>
        <a:p>
          <a:pPr rtl="1"/>
          <a:endParaRPr lang="he-IL"/>
        </a:p>
      </dgm:t>
    </dgm:pt>
    <dgm:pt modelId="{682693B1-AAE5-48DE-B3F4-FDDD6F235AD1}" type="pres">
      <dgm:prSet presAssocID="{45BD9308-BE87-485E-A0DC-06C4C007AFD8}" presName="rootConnector" presStyleLbl="node3" presStyleIdx="2" presStyleCnt="7"/>
      <dgm:spPr/>
      <dgm:t>
        <a:bodyPr/>
        <a:lstStyle/>
        <a:p>
          <a:pPr rtl="1"/>
          <a:endParaRPr lang="he-IL"/>
        </a:p>
      </dgm:t>
    </dgm:pt>
    <dgm:pt modelId="{87A723C5-75EF-415A-95EE-E6A483A5B2BA}" type="pres">
      <dgm:prSet presAssocID="{45BD9308-BE87-485E-A0DC-06C4C007AFD8}" presName="hierChild4" presStyleCnt="0"/>
      <dgm:spPr/>
      <dgm:t>
        <a:bodyPr/>
        <a:lstStyle/>
        <a:p>
          <a:pPr rtl="1"/>
          <a:endParaRPr lang="he-IL"/>
        </a:p>
      </dgm:t>
    </dgm:pt>
    <dgm:pt modelId="{EE896724-4BD5-476D-A802-36AB9D9A0B8A}" type="pres">
      <dgm:prSet presAssocID="{AF7F02B3-1E0C-4E83-A9B6-341D8658B14B}" presName="Name37" presStyleLbl="parChTrans1D4" presStyleIdx="26" presStyleCnt="39"/>
      <dgm:spPr/>
      <dgm:t>
        <a:bodyPr/>
        <a:lstStyle/>
        <a:p>
          <a:pPr rtl="1"/>
          <a:endParaRPr lang="he-IL"/>
        </a:p>
      </dgm:t>
    </dgm:pt>
    <dgm:pt modelId="{0B6BF7E1-9D8E-4F9D-B6C4-70D1A923BAFE}" type="pres">
      <dgm:prSet presAssocID="{CD40815D-AD7F-45C8-B913-0B03B722F250}" presName="hierRoot2" presStyleCnt="0">
        <dgm:presLayoutVars>
          <dgm:hierBranch val="init"/>
        </dgm:presLayoutVars>
      </dgm:prSet>
      <dgm:spPr/>
      <dgm:t>
        <a:bodyPr/>
        <a:lstStyle/>
        <a:p>
          <a:pPr rtl="1"/>
          <a:endParaRPr lang="he-IL"/>
        </a:p>
      </dgm:t>
    </dgm:pt>
    <dgm:pt modelId="{9E3400F0-44C0-4024-9CA8-3B1B207F0142}" type="pres">
      <dgm:prSet presAssocID="{CD40815D-AD7F-45C8-B913-0B03B722F250}" presName="rootComposite" presStyleCnt="0"/>
      <dgm:spPr/>
      <dgm:t>
        <a:bodyPr/>
        <a:lstStyle/>
        <a:p>
          <a:pPr rtl="1"/>
          <a:endParaRPr lang="he-IL"/>
        </a:p>
      </dgm:t>
    </dgm:pt>
    <dgm:pt modelId="{BBC3F2FC-AAB1-42BD-AFBF-00AD8BB5378D}" type="pres">
      <dgm:prSet presAssocID="{CD40815D-AD7F-45C8-B913-0B03B722F250}" presName="rootText" presStyleLbl="node4" presStyleIdx="26" presStyleCnt="39" custScaleX="120782" custScaleY="430866" custLinFactNeighborX="6055" custLinFactNeighborY="-4037">
        <dgm:presLayoutVars>
          <dgm:chPref val="3"/>
        </dgm:presLayoutVars>
      </dgm:prSet>
      <dgm:spPr/>
      <dgm:t>
        <a:bodyPr/>
        <a:lstStyle/>
        <a:p>
          <a:pPr rtl="1"/>
          <a:endParaRPr lang="he-IL"/>
        </a:p>
      </dgm:t>
    </dgm:pt>
    <dgm:pt modelId="{8BB962D9-13D7-44A9-9FD0-2313925E4A79}" type="pres">
      <dgm:prSet presAssocID="{CD40815D-AD7F-45C8-B913-0B03B722F250}" presName="rootConnector" presStyleLbl="node4" presStyleIdx="26" presStyleCnt="39"/>
      <dgm:spPr/>
      <dgm:t>
        <a:bodyPr/>
        <a:lstStyle/>
        <a:p>
          <a:pPr rtl="1"/>
          <a:endParaRPr lang="he-IL"/>
        </a:p>
      </dgm:t>
    </dgm:pt>
    <dgm:pt modelId="{4E6E177A-D20B-4AB2-A8AE-CD2A5CBCD029}" type="pres">
      <dgm:prSet presAssocID="{CD40815D-AD7F-45C8-B913-0B03B722F250}" presName="hierChild4" presStyleCnt="0"/>
      <dgm:spPr/>
      <dgm:t>
        <a:bodyPr/>
        <a:lstStyle/>
        <a:p>
          <a:pPr rtl="1"/>
          <a:endParaRPr lang="he-IL"/>
        </a:p>
      </dgm:t>
    </dgm:pt>
    <dgm:pt modelId="{4802C600-3D9F-4653-A121-ADA5A1A3CFE5}" type="pres">
      <dgm:prSet presAssocID="{CD40815D-AD7F-45C8-B913-0B03B722F250}" presName="hierChild5" presStyleCnt="0"/>
      <dgm:spPr/>
      <dgm:t>
        <a:bodyPr/>
        <a:lstStyle/>
        <a:p>
          <a:pPr rtl="1"/>
          <a:endParaRPr lang="he-IL"/>
        </a:p>
      </dgm:t>
    </dgm:pt>
    <dgm:pt modelId="{2AC3666C-9E12-486F-99CA-3D3B5F6DC8E1}" type="pres">
      <dgm:prSet presAssocID="{23BA8341-D283-4FC7-B88C-97AB3E8061F9}" presName="Name37" presStyleLbl="parChTrans1D4" presStyleIdx="27" presStyleCnt="39"/>
      <dgm:spPr/>
      <dgm:t>
        <a:bodyPr/>
        <a:lstStyle/>
        <a:p>
          <a:pPr rtl="1"/>
          <a:endParaRPr lang="he-IL"/>
        </a:p>
      </dgm:t>
    </dgm:pt>
    <dgm:pt modelId="{F9513EF7-7438-4982-A374-02D0ED55D4C7}" type="pres">
      <dgm:prSet presAssocID="{ED6A85CE-4036-4171-9F4F-E14584FFE5A2}" presName="hierRoot2" presStyleCnt="0">
        <dgm:presLayoutVars>
          <dgm:hierBranch val="init"/>
        </dgm:presLayoutVars>
      </dgm:prSet>
      <dgm:spPr/>
      <dgm:t>
        <a:bodyPr/>
        <a:lstStyle/>
        <a:p>
          <a:pPr rtl="1"/>
          <a:endParaRPr lang="he-IL"/>
        </a:p>
      </dgm:t>
    </dgm:pt>
    <dgm:pt modelId="{4BD96064-7BA6-4DF9-AD88-8149A02EAD2E}" type="pres">
      <dgm:prSet presAssocID="{ED6A85CE-4036-4171-9F4F-E14584FFE5A2}" presName="rootComposite" presStyleCnt="0"/>
      <dgm:spPr/>
      <dgm:t>
        <a:bodyPr/>
        <a:lstStyle/>
        <a:p>
          <a:pPr rtl="1"/>
          <a:endParaRPr lang="he-IL"/>
        </a:p>
      </dgm:t>
    </dgm:pt>
    <dgm:pt modelId="{2B581DD7-85F4-46ED-A324-7EC1364C6893}" type="pres">
      <dgm:prSet presAssocID="{ED6A85CE-4036-4171-9F4F-E14584FFE5A2}" presName="rootText" presStyleLbl="node4" presStyleIdx="27" presStyleCnt="39" custScaleX="132631" custScaleY="432411" custLinFactY="857" custLinFactNeighborX="747" custLinFactNeighborY="100000">
        <dgm:presLayoutVars>
          <dgm:chPref val="3"/>
        </dgm:presLayoutVars>
      </dgm:prSet>
      <dgm:spPr/>
      <dgm:t>
        <a:bodyPr/>
        <a:lstStyle/>
        <a:p>
          <a:pPr rtl="1"/>
          <a:endParaRPr lang="he-IL"/>
        </a:p>
      </dgm:t>
    </dgm:pt>
    <dgm:pt modelId="{D080E027-AF9E-490B-9E8B-D59FC094D830}" type="pres">
      <dgm:prSet presAssocID="{ED6A85CE-4036-4171-9F4F-E14584FFE5A2}" presName="rootConnector" presStyleLbl="node4" presStyleIdx="27" presStyleCnt="39"/>
      <dgm:spPr/>
      <dgm:t>
        <a:bodyPr/>
        <a:lstStyle/>
        <a:p>
          <a:pPr rtl="1"/>
          <a:endParaRPr lang="he-IL"/>
        </a:p>
      </dgm:t>
    </dgm:pt>
    <dgm:pt modelId="{D5D6EB23-846D-486C-B65D-30C97565CCB4}" type="pres">
      <dgm:prSet presAssocID="{ED6A85CE-4036-4171-9F4F-E14584FFE5A2}" presName="hierChild4" presStyleCnt="0"/>
      <dgm:spPr/>
      <dgm:t>
        <a:bodyPr/>
        <a:lstStyle/>
        <a:p>
          <a:pPr rtl="1"/>
          <a:endParaRPr lang="he-IL"/>
        </a:p>
      </dgm:t>
    </dgm:pt>
    <dgm:pt modelId="{D39C529F-982F-41A4-9102-5B222261A22F}" type="pres">
      <dgm:prSet presAssocID="{ED6A85CE-4036-4171-9F4F-E14584FFE5A2}" presName="hierChild5" presStyleCnt="0"/>
      <dgm:spPr/>
      <dgm:t>
        <a:bodyPr/>
        <a:lstStyle/>
        <a:p>
          <a:pPr rtl="1"/>
          <a:endParaRPr lang="he-IL"/>
        </a:p>
      </dgm:t>
    </dgm:pt>
    <dgm:pt modelId="{B35F5D90-7DB7-4CBC-88C2-153E9D6D9F7A}" type="pres">
      <dgm:prSet presAssocID="{45BD9308-BE87-485E-A0DC-06C4C007AFD8}" presName="hierChild5" presStyleCnt="0"/>
      <dgm:spPr/>
      <dgm:t>
        <a:bodyPr/>
        <a:lstStyle/>
        <a:p>
          <a:pPr rtl="1"/>
          <a:endParaRPr lang="he-IL"/>
        </a:p>
      </dgm:t>
    </dgm:pt>
    <dgm:pt modelId="{E4546EF7-3ED5-4240-BE78-A9E4C1882C4E}" type="pres">
      <dgm:prSet presAssocID="{219E444C-B36F-46C8-A865-CF043E471808}" presName="Name37" presStyleLbl="parChTrans1D3" presStyleIdx="3" presStyleCnt="7"/>
      <dgm:spPr/>
      <dgm:t>
        <a:bodyPr/>
        <a:lstStyle/>
        <a:p>
          <a:pPr rtl="1"/>
          <a:endParaRPr lang="he-IL"/>
        </a:p>
      </dgm:t>
    </dgm:pt>
    <dgm:pt modelId="{F7CF8C08-215D-4997-A3C4-020D6746F000}" type="pres">
      <dgm:prSet presAssocID="{7E278215-A064-4A0E-80FC-55087B37B0FF}" presName="hierRoot2" presStyleCnt="0">
        <dgm:presLayoutVars>
          <dgm:hierBranch val="init"/>
        </dgm:presLayoutVars>
      </dgm:prSet>
      <dgm:spPr/>
      <dgm:t>
        <a:bodyPr/>
        <a:lstStyle/>
        <a:p>
          <a:pPr rtl="1"/>
          <a:endParaRPr lang="he-IL"/>
        </a:p>
      </dgm:t>
    </dgm:pt>
    <dgm:pt modelId="{F1DC4098-3B08-402B-8B5B-4CC7BDEF9C3B}" type="pres">
      <dgm:prSet presAssocID="{7E278215-A064-4A0E-80FC-55087B37B0FF}" presName="rootComposite" presStyleCnt="0"/>
      <dgm:spPr/>
      <dgm:t>
        <a:bodyPr/>
        <a:lstStyle/>
        <a:p>
          <a:pPr rtl="1"/>
          <a:endParaRPr lang="he-IL"/>
        </a:p>
      </dgm:t>
    </dgm:pt>
    <dgm:pt modelId="{A9932BB7-99A6-41B2-9D7D-794443BE593D}" type="pres">
      <dgm:prSet presAssocID="{7E278215-A064-4A0E-80FC-55087B37B0FF}" presName="rootText" presStyleLbl="node3" presStyleIdx="3" presStyleCnt="7" custScaleX="122854" custScaleY="150244">
        <dgm:presLayoutVars>
          <dgm:chPref val="3"/>
        </dgm:presLayoutVars>
      </dgm:prSet>
      <dgm:spPr/>
      <dgm:t>
        <a:bodyPr/>
        <a:lstStyle/>
        <a:p>
          <a:pPr rtl="1"/>
          <a:endParaRPr lang="he-IL"/>
        </a:p>
      </dgm:t>
    </dgm:pt>
    <dgm:pt modelId="{41053B6E-84FC-426A-BCF6-B7B535EF9B1C}" type="pres">
      <dgm:prSet presAssocID="{7E278215-A064-4A0E-80FC-55087B37B0FF}" presName="rootConnector" presStyleLbl="node3" presStyleIdx="3" presStyleCnt="7"/>
      <dgm:spPr/>
      <dgm:t>
        <a:bodyPr/>
        <a:lstStyle/>
        <a:p>
          <a:pPr rtl="1"/>
          <a:endParaRPr lang="he-IL"/>
        </a:p>
      </dgm:t>
    </dgm:pt>
    <dgm:pt modelId="{11EF7E33-AA41-4207-9193-58810FD7A672}" type="pres">
      <dgm:prSet presAssocID="{7E278215-A064-4A0E-80FC-55087B37B0FF}" presName="hierChild4" presStyleCnt="0"/>
      <dgm:spPr/>
      <dgm:t>
        <a:bodyPr/>
        <a:lstStyle/>
        <a:p>
          <a:pPr rtl="1"/>
          <a:endParaRPr lang="he-IL"/>
        </a:p>
      </dgm:t>
    </dgm:pt>
    <dgm:pt modelId="{9CA121B1-66B7-4DC9-B483-CC56609FEAF7}" type="pres">
      <dgm:prSet presAssocID="{20C404FB-08EF-46A6-BC88-6438620BCB59}" presName="Name37" presStyleLbl="parChTrans1D4" presStyleIdx="28" presStyleCnt="39"/>
      <dgm:spPr/>
      <dgm:t>
        <a:bodyPr/>
        <a:lstStyle/>
        <a:p>
          <a:pPr rtl="1"/>
          <a:endParaRPr lang="he-IL"/>
        </a:p>
      </dgm:t>
    </dgm:pt>
    <dgm:pt modelId="{8DA3B4A3-157A-402B-9FED-5F43B9F2A048}" type="pres">
      <dgm:prSet presAssocID="{6132948C-E04C-4D3F-9014-0C81832EAE20}" presName="hierRoot2" presStyleCnt="0">
        <dgm:presLayoutVars>
          <dgm:hierBranch val="init"/>
        </dgm:presLayoutVars>
      </dgm:prSet>
      <dgm:spPr/>
      <dgm:t>
        <a:bodyPr/>
        <a:lstStyle/>
        <a:p>
          <a:pPr rtl="1"/>
          <a:endParaRPr lang="he-IL"/>
        </a:p>
      </dgm:t>
    </dgm:pt>
    <dgm:pt modelId="{D6F1A4E0-CEB8-4E18-A765-666FAFF385FF}" type="pres">
      <dgm:prSet presAssocID="{6132948C-E04C-4D3F-9014-0C81832EAE20}" presName="rootComposite" presStyleCnt="0"/>
      <dgm:spPr/>
      <dgm:t>
        <a:bodyPr/>
        <a:lstStyle/>
        <a:p>
          <a:pPr rtl="1"/>
          <a:endParaRPr lang="he-IL"/>
        </a:p>
      </dgm:t>
    </dgm:pt>
    <dgm:pt modelId="{8FF256E3-CA13-44A6-A1F4-367DE8EC81CE}" type="pres">
      <dgm:prSet presAssocID="{6132948C-E04C-4D3F-9014-0C81832EAE20}" presName="rootText" presStyleLbl="node4" presStyleIdx="28" presStyleCnt="39" custScaleX="119961" custScaleY="162822">
        <dgm:presLayoutVars>
          <dgm:chPref val="3"/>
        </dgm:presLayoutVars>
      </dgm:prSet>
      <dgm:spPr/>
      <dgm:t>
        <a:bodyPr/>
        <a:lstStyle/>
        <a:p>
          <a:pPr rtl="1"/>
          <a:endParaRPr lang="he-IL"/>
        </a:p>
      </dgm:t>
    </dgm:pt>
    <dgm:pt modelId="{E15D16FE-D246-4060-9814-60E8619FEA49}" type="pres">
      <dgm:prSet presAssocID="{6132948C-E04C-4D3F-9014-0C81832EAE20}" presName="rootConnector" presStyleLbl="node4" presStyleIdx="28" presStyleCnt="39"/>
      <dgm:spPr/>
      <dgm:t>
        <a:bodyPr/>
        <a:lstStyle/>
        <a:p>
          <a:pPr rtl="1"/>
          <a:endParaRPr lang="he-IL"/>
        </a:p>
      </dgm:t>
    </dgm:pt>
    <dgm:pt modelId="{4BFB3CC6-B8C5-4B74-93F0-EC1EA497403D}" type="pres">
      <dgm:prSet presAssocID="{6132948C-E04C-4D3F-9014-0C81832EAE20}" presName="hierChild4" presStyleCnt="0"/>
      <dgm:spPr/>
      <dgm:t>
        <a:bodyPr/>
        <a:lstStyle/>
        <a:p>
          <a:pPr rtl="1"/>
          <a:endParaRPr lang="he-IL"/>
        </a:p>
      </dgm:t>
    </dgm:pt>
    <dgm:pt modelId="{7FF3229F-6E80-44F9-A19F-539AC38BEB9D}" type="pres">
      <dgm:prSet presAssocID="{C1352969-910F-4AC5-8525-D281D41786F8}" presName="Name37" presStyleLbl="parChTrans1D4" presStyleIdx="29" presStyleCnt="39"/>
      <dgm:spPr/>
      <dgm:t>
        <a:bodyPr/>
        <a:lstStyle/>
        <a:p>
          <a:pPr rtl="1"/>
          <a:endParaRPr lang="he-IL"/>
        </a:p>
      </dgm:t>
    </dgm:pt>
    <dgm:pt modelId="{6C94A368-C57A-4EF2-AD69-207945934C43}" type="pres">
      <dgm:prSet presAssocID="{EF25E5E9-5594-49B8-BC0A-7082757D4906}" presName="hierRoot2" presStyleCnt="0">
        <dgm:presLayoutVars>
          <dgm:hierBranch val="init"/>
        </dgm:presLayoutVars>
      </dgm:prSet>
      <dgm:spPr/>
      <dgm:t>
        <a:bodyPr/>
        <a:lstStyle/>
        <a:p>
          <a:pPr rtl="1"/>
          <a:endParaRPr lang="he-IL"/>
        </a:p>
      </dgm:t>
    </dgm:pt>
    <dgm:pt modelId="{7B052E7D-1FC9-4DC4-AE7A-92362BD30976}" type="pres">
      <dgm:prSet presAssocID="{EF25E5E9-5594-49B8-BC0A-7082757D4906}" presName="rootComposite" presStyleCnt="0"/>
      <dgm:spPr/>
      <dgm:t>
        <a:bodyPr/>
        <a:lstStyle/>
        <a:p>
          <a:pPr rtl="1"/>
          <a:endParaRPr lang="he-IL"/>
        </a:p>
      </dgm:t>
    </dgm:pt>
    <dgm:pt modelId="{6C4DF21D-A293-4C18-BBA2-C7BBF42D1D8C}" type="pres">
      <dgm:prSet presAssocID="{EF25E5E9-5594-49B8-BC0A-7082757D4906}" presName="rootText" presStyleLbl="node4" presStyleIdx="29" presStyleCnt="39" custScaleY="782390">
        <dgm:presLayoutVars>
          <dgm:chPref val="3"/>
        </dgm:presLayoutVars>
      </dgm:prSet>
      <dgm:spPr/>
      <dgm:t>
        <a:bodyPr/>
        <a:lstStyle/>
        <a:p>
          <a:pPr rtl="1"/>
          <a:endParaRPr lang="he-IL"/>
        </a:p>
      </dgm:t>
    </dgm:pt>
    <dgm:pt modelId="{721AC1A2-1700-4BFC-B399-3793E730C0B0}" type="pres">
      <dgm:prSet presAssocID="{EF25E5E9-5594-49B8-BC0A-7082757D4906}" presName="rootConnector" presStyleLbl="node4" presStyleIdx="29" presStyleCnt="39"/>
      <dgm:spPr/>
      <dgm:t>
        <a:bodyPr/>
        <a:lstStyle/>
        <a:p>
          <a:pPr rtl="1"/>
          <a:endParaRPr lang="he-IL"/>
        </a:p>
      </dgm:t>
    </dgm:pt>
    <dgm:pt modelId="{B69AC5E6-0FEC-4072-B9BB-D3F9CBA444DF}" type="pres">
      <dgm:prSet presAssocID="{EF25E5E9-5594-49B8-BC0A-7082757D4906}" presName="hierChild4" presStyleCnt="0"/>
      <dgm:spPr/>
      <dgm:t>
        <a:bodyPr/>
        <a:lstStyle/>
        <a:p>
          <a:pPr rtl="1"/>
          <a:endParaRPr lang="he-IL"/>
        </a:p>
      </dgm:t>
    </dgm:pt>
    <dgm:pt modelId="{455DBBB3-B8E9-4940-A777-A9C98563E653}" type="pres">
      <dgm:prSet presAssocID="{EF25E5E9-5594-49B8-BC0A-7082757D4906}" presName="hierChild5" presStyleCnt="0"/>
      <dgm:spPr/>
      <dgm:t>
        <a:bodyPr/>
        <a:lstStyle/>
        <a:p>
          <a:pPr rtl="1"/>
          <a:endParaRPr lang="he-IL"/>
        </a:p>
      </dgm:t>
    </dgm:pt>
    <dgm:pt modelId="{7B84DFEC-91A0-4C3B-B3AF-B67C321477B8}" type="pres">
      <dgm:prSet presAssocID="{FB4D17BE-F5DC-45AF-B82A-834F81327E45}" presName="Name37" presStyleLbl="parChTrans1D4" presStyleIdx="30" presStyleCnt="39"/>
      <dgm:spPr/>
      <dgm:t>
        <a:bodyPr/>
        <a:lstStyle/>
        <a:p>
          <a:pPr rtl="1"/>
          <a:endParaRPr lang="he-IL"/>
        </a:p>
      </dgm:t>
    </dgm:pt>
    <dgm:pt modelId="{FE43A7A7-959E-4303-A895-269158A95606}" type="pres">
      <dgm:prSet presAssocID="{918BA3C8-E921-4A02-A7C7-79C809FC3294}" presName="hierRoot2" presStyleCnt="0">
        <dgm:presLayoutVars>
          <dgm:hierBranch val="init"/>
        </dgm:presLayoutVars>
      </dgm:prSet>
      <dgm:spPr/>
      <dgm:t>
        <a:bodyPr/>
        <a:lstStyle/>
        <a:p>
          <a:pPr rtl="1"/>
          <a:endParaRPr lang="he-IL"/>
        </a:p>
      </dgm:t>
    </dgm:pt>
    <dgm:pt modelId="{B0D5B822-7CDB-421A-B4F1-B37D1298D99A}" type="pres">
      <dgm:prSet presAssocID="{918BA3C8-E921-4A02-A7C7-79C809FC3294}" presName="rootComposite" presStyleCnt="0"/>
      <dgm:spPr/>
      <dgm:t>
        <a:bodyPr/>
        <a:lstStyle/>
        <a:p>
          <a:pPr rtl="1"/>
          <a:endParaRPr lang="he-IL"/>
        </a:p>
      </dgm:t>
    </dgm:pt>
    <dgm:pt modelId="{A067A436-B6A5-4C60-B954-DDDE313B6BB3}" type="pres">
      <dgm:prSet presAssocID="{918BA3C8-E921-4A02-A7C7-79C809FC3294}" presName="rootText" presStyleLbl="node4" presStyleIdx="30" presStyleCnt="39" custFlipHor="1" custScaleX="116935" custScaleY="230374" custLinFactNeighborY="75246">
        <dgm:presLayoutVars>
          <dgm:chPref val="3"/>
        </dgm:presLayoutVars>
      </dgm:prSet>
      <dgm:spPr/>
      <dgm:t>
        <a:bodyPr/>
        <a:lstStyle/>
        <a:p>
          <a:pPr rtl="1"/>
          <a:endParaRPr lang="he-IL"/>
        </a:p>
      </dgm:t>
    </dgm:pt>
    <dgm:pt modelId="{593B5AF8-1F06-4E99-AD88-9CB8E642E479}" type="pres">
      <dgm:prSet presAssocID="{918BA3C8-E921-4A02-A7C7-79C809FC3294}" presName="rootConnector" presStyleLbl="node4" presStyleIdx="30" presStyleCnt="39"/>
      <dgm:spPr/>
      <dgm:t>
        <a:bodyPr/>
        <a:lstStyle/>
        <a:p>
          <a:pPr rtl="1"/>
          <a:endParaRPr lang="he-IL"/>
        </a:p>
      </dgm:t>
    </dgm:pt>
    <dgm:pt modelId="{8D708EB8-DF68-42AD-B41A-7C6A0B8DCB85}" type="pres">
      <dgm:prSet presAssocID="{918BA3C8-E921-4A02-A7C7-79C809FC3294}" presName="hierChild4" presStyleCnt="0"/>
      <dgm:spPr/>
      <dgm:t>
        <a:bodyPr/>
        <a:lstStyle/>
        <a:p>
          <a:pPr rtl="1"/>
          <a:endParaRPr lang="he-IL"/>
        </a:p>
      </dgm:t>
    </dgm:pt>
    <dgm:pt modelId="{EA3B4F4D-CA2B-443A-A287-1E1236FB84EF}" type="pres">
      <dgm:prSet presAssocID="{918BA3C8-E921-4A02-A7C7-79C809FC3294}" presName="hierChild5" presStyleCnt="0"/>
      <dgm:spPr/>
      <dgm:t>
        <a:bodyPr/>
        <a:lstStyle/>
        <a:p>
          <a:pPr rtl="1"/>
          <a:endParaRPr lang="he-IL"/>
        </a:p>
      </dgm:t>
    </dgm:pt>
    <dgm:pt modelId="{48A886FC-F93B-45AA-A090-D864FB278966}" type="pres">
      <dgm:prSet presAssocID="{6132948C-E04C-4D3F-9014-0C81832EAE20}" presName="hierChild5" presStyleCnt="0"/>
      <dgm:spPr/>
      <dgm:t>
        <a:bodyPr/>
        <a:lstStyle/>
        <a:p>
          <a:pPr rtl="1"/>
          <a:endParaRPr lang="he-IL"/>
        </a:p>
      </dgm:t>
    </dgm:pt>
    <dgm:pt modelId="{B1992D4A-43DD-4DDD-89EA-29329CB35187}" type="pres">
      <dgm:prSet presAssocID="{7E278215-A064-4A0E-80FC-55087B37B0FF}" presName="hierChild5" presStyleCnt="0"/>
      <dgm:spPr/>
      <dgm:t>
        <a:bodyPr/>
        <a:lstStyle/>
        <a:p>
          <a:pPr rtl="1"/>
          <a:endParaRPr lang="he-IL"/>
        </a:p>
      </dgm:t>
    </dgm:pt>
    <dgm:pt modelId="{DF6D0A39-B883-4D00-B17E-044C8C8F62B7}" type="pres">
      <dgm:prSet presAssocID="{65B060D4-0C17-449B-980F-B85E73A275B0}" presName="Name37" presStyleLbl="parChTrans1D3" presStyleIdx="4" presStyleCnt="7"/>
      <dgm:spPr/>
      <dgm:t>
        <a:bodyPr/>
        <a:lstStyle/>
        <a:p>
          <a:pPr rtl="1"/>
          <a:endParaRPr lang="he-IL"/>
        </a:p>
      </dgm:t>
    </dgm:pt>
    <dgm:pt modelId="{F89DE5E0-B378-4BCA-A872-CBB9FBBF10FC}" type="pres">
      <dgm:prSet presAssocID="{7F269A4A-89AC-475E-82DF-31A7DCB686BF}" presName="hierRoot2" presStyleCnt="0">
        <dgm:presLayoutVars>
          <dgm:hierBranch val="init"/>
        </dgm:presLayoutVars>
      </dgm:prSet>
      <dgm:spPr/>
      <dgm:t>
        <a:bodyPr/>
        <a:lstStyle/>
        <a:p>
          <a:pPr rtl="1"/>
          <a:endParaRPr lang="he-IL"/>
        </a:p>
      </dgm:t>
    </dgm:pt>
    <dgm:pt modelId="{80B5CE83-1294-4D16-9895-F01B56444693}" type="pres">
      <dgm:prSet presAssocID="{7F269A4A-89AC-475E-82DF-31A7DCB686BF}" presName="rootComposite" presStyleCnt="0"/>
      <dgm:spPr/>
      <dgm:t>
        <a:bodyPr/>
        <a:lstStyle/>
        <a:p>
          <a:pPr rtl="1"/>
          <a:endParaRPr lang="he-IL"/>
        </a:p>
      </dgm:t>
    </dgm:pt>
    <dgm:pt modelId="{BCF3081B-A4BD-4080-9870-07504E467988}" type="pres">
      <dgm:prSet presAssocID="{7F269A4A-89AC-475E-82DF-31A7DCB686BF}" presName="rootText" presStyleLbl="node3" presStyleIdx="4" presStyleCnt="7" custScaleX="115264" custScaleY="154431">
        <dgm:presLayoutVars>
          <dgm:chPref val="3"/>
        </dgm:presLayoutVars>
      </dgm:prSet>
      <dgm:spPr/>
      <dgm:t>
        <a:bodyPr/>
        <a:lstStyle/>
        <a:p>
          <a:pPr rtl="1"/>
          <a:endParaRPr lang="he-IL"/>
        </a:p>
      </dgm:t>
    </dgm:pt>
    <dgm:pt modelId="{A1405534-1DE3-4BB1-8088-E29136A84F42}" type="pres">
      <dgm:prSet presAssocID="{7F269A4A-89AC-475E-82DF-31A7DCB686BF}" presName="rootConnector" presStyleLbl="node3" presStyleIdx="4" presStyleCnt="7"/>
      <dgm:spPr/>
      <dgm:t>
        <a:bodyPr/>
        <a:lstStyle/>
        <a:p>
          <a:pPr rtl="1"/>
          <a:endParaRPr lang="he-IL"/>
        </a:p>
      </dgm:t>
    </dgm:pt>
    <dgm:pt modelId="{5DC6067F-4278-4ECD-8953-6F189CB9C141}" type="pres">
      <dgm:prSet presAssocID="{7F269A4A-89AC-475E-82DF-31A7DCB686BF}" presName="hierChild4" presStyleCnt="0"/>
      <dgm:spPr/>
      <dgm:t>
        <a:bodyPr/>
        <a:lstStyle/>
        <a:p>
          <a:pPr rtl="1"/>
          <a:endParaRPr lang="he-IL"/>
        </a:p>
      </dgm:t>
    </dgm:pt>
    <dgm:pt modelId="{AD250BD8-1782-4A0A-B1B8-EAC313916604}" type="pres">
      <dgm:prSet presAssocID="{3C2C67FE-FA48-466C-B8A5-F9875843B87E}" presName="Name37" presStyleLbl="parChTrans1D4" presStyleIdx="31" presStyleCnt="39"/>
      <dgm:spPr/>
      <dgm:t>
        <a:bodyPr/>
        <a:lstStyle/>
        <a:p>
          <a:pPr rtl="1"/>
          <a:endParaRPr lang="he-IL"/>
        </a:p>
      </dgm:t>
    </dgm:pt>
    <dgm:pt modelId="{993D4543-8ED0-4FB8-B2FD-042F997C83FF}" type="pres">
      <dgm:prSet presAssocID="{95C35BAE-98C1-4280-81BB-5402AF851E49}" presName="hierRoot2" presStyleCnt="0">
        <dgm:presLayoutVars>
          <dgm:hierBranch val="init"/>
        </dgm:presLayoutVars>
      </dgm:prSet>
      <dgm:spPr/>
      <dgm:t>
        <a:bodyPr/>
        <a:lstStyle/>
        <a:p>
          <a:pPr rtl="1"/>
          <a:endParaRPr lang="he-IL"/>
        </a:p>
      </dgm:t>
    </dgm:pt>
    <dgm:pt modelId="{EC524A5C-7A6C-49B0-9E90-D5724B53B5FB}" type="pres">
      <dgm:prSet presAssocID="{95C35BAE-98C1-4280-81BB-5402AF851E49}" presName="rootComposite" presStyleCnt="0"/>
      <dgm:spPr/>
      <dgm:t>
        <a:bodyPr/>
        <a:lstStyle/>
        <a:p>
          <a:pPr rtl="1"/>
          <a:endParaRPr lang="he-IL"/>
        </a:p>
      </dgm:t>
    </dgm:pt>
    <dgm:pt modelId="{8CC3F7F1-5EB7-41A2-B67D-677CC7DB9DDB}" type="pres">
      <dgm:prSet presAssocID="{95C35BAE-98C1-4280-81BB-5402AF851E49}" presName="rootText" presStyleLbl="node4" presStyleIdx="31" presStyleCnt="39" custScaleX="207382" custScaleY="157959" custLinFactNeighborY="15547">
        <dgm:presLayoutVars>
          <dgm:chPref val="3"/>
        </dgm:presLayoutVars>
      </dgm:prSet>
      <dgm:spPr/>
      <dgm:t>
        <a:bodyPr/>
        <a:lstStyle/>
        <a:p>
          <a:pPr rtl="1"/>
          <a:endParaRPr lang="he-IL"/>
        </a:p>
      </dgm:t>
    </dgm:pt>
    <dgm:pt modelId="{81856D78-03AA-47CF-8D72-56FD7F24387B}" type="pres">
      <dgm:prSet presAssocID="{95C35BAE-98C1-4280-81BB-5402AF851E49}" presName="rootConnector" presStyleLbl="node4" presStyleIdx="31" presStyleCnt="39"/>
      <dgm:spPr/>
      <dgm:t>
        <a:bodyPr/>
        <a:lstStyle/>
        <a:p>
          <a:pPr rtl="1"/>
          <a:endParaRPr lang="he-IL"/>
        </a:p>
      </dgm:t>
    </dgm:pt>
    <dgm:pt modelId="{65B9D89E-47B6-487D-A181-3949F3B52CD0}" type="pres">
      <dgm:prSet presAssocID="{95C35BAE-98C1-4280-81BB-5402AF851E49}" presName="hierChild4" presStyleCnt="0"/>
      <dgm:spPr/>
      <dgm:t>
        <a:bodyPr/>
        <a:lstStyle/>
        <a:p>
          <a:pPr rtl="1"/>
          <a:endParaRPr lang="he-IL"/>
        </a:p>
      </dgm:t>
    </dgm:pt>
    <dgm:pt modelId="{81795EEA-6DC2-4D0A-895E-EAC10A69C778}" type="pres">
      <dgm:prSet presAssocID="{95C35BAE-98C1-4280-81BB-5402AF851E49}" presName="hierChild5" presStyleCnt="0"/>
      <dgm:spPr/>
      <dgm:t>
        <a:bodyPr/>
        <a:lstStyle/>
        <a:p>
          <a:pPr rtl="1"/>
          <a:endParaRPr lang="he-IL"/>
        </a:p>
      </dgm:t>
    </dgm:pt>
    <dgm:pt modelId="{D6EDC6BC-15DF-4E40-9C4A-D634E8B2B690}" type="pres">
      <dgm:prSet presAssocID="{1CB108CF-2DD5-4F8F-A9D8-5A2C0ED861EB}" presName="Name37" presStyleLbl="parChTrans1D4" presStyleIdx="32" presStyleCnt="39"/>
      <dgm:spPr/>
      <dgm:t>
        <a:bodyPr/>
        <a:lstStyle/>
        <a:p>
          <a:pPr rtl="1"/>
          <a:endParaRPr lang="he-IL"/>
        </a:p>
      </dgm:t>
    </dgm:pt>
    <dgm:pt modelId="{530A60C9-7CE2-4A96-92B4-1BE53A0F42AD}" type="pres">
      <dgm:prSet presAssocID="{9DBB48A7-6A82-401D-A269-09305C112209}" presName="hierRoot2" presStyleCnt="0">
        <dgm:presLayoutVars>
          <dgm:hierBranch val="init"/>
        </dgm:presLayoutVars>
      </dgm:prSet>
      <dgm:spPr/>
      <dgm:t>
        <a:bodyPr/>
        <a:lstStyle/>
        <a:p>
          <a:pPr rtl="1"/>
          <a:endParaRPr lang="he-IL"/>
        </a:p>
      </dgm:t>
    </dgm:pt>
    <dgm:pt modelId="{89810671-9A64-4A3F-83E4-4BC1D038D509}" type="pres">
      <dgm:prSet presAssocID="{9DBB48A7-6A82-401D-A269-09305C112209}" presName="rootComposite" presStyleCnt="0"/>
      <dgm:spPr/>
      <dgm:t>
        <a:bodyPr/>
        <a:lstStyle/>
        <a:p>
          <a:pPr rtl="1"/>
          <a:endParaRPr lang="he-IL"/>
        </a:p>
      </dgm:t>
    </dgm:pt>
    <dgm:pt modelId="{22C2385D-8E74-4B16-9150-5D972FBB20C5}" type="pres">
      <dgm:prSet presAssocID="{9DBB48A7-6A82-401D-A269-09305C112209}" presName="rootText" presStyleLbl="node4" presStyleIdx="32" presStyleCnt="39" custScaleX="225999" custScaleY="226799">
        <dgm:presLayoutVars>
          <dgm:chPref val="3"/>
        </dgm:presLayoutVars>
      </dgm:prSet>
      <dgm:spPr/>
      <dgm:t>
        <a:bodyPr/>
        <a:lstStyle/>
        <a:p>
          <a:pPr rtl="1"/>
          <a:endParaRPr lang="he-IL"/>
        </a:p>
      </dgm:t>
    </dgm:pt>
    <dgm:pt modelId="{4ACF383C-143D-40E0-8443-57F881003BC3}" type="pres">
      <dgm:prSet presAssocID="{9DBB48A7-6A82-401D-A269-09305C112209}" presName="rootConnector" presStyleLbl="node4" presStyleIdx="32" presStyleCnt="39"/>
      <dgm:spPr/>
      <dgm:t>
        <a:bodyPr/>
        <a:lstStyle/>
        <a:p>
          <a:pPr rtl="1"/>
          <a:endParaRPr lang="he-IL"/>
        </a:p>
      </dgm:t>
    </dgm:pt>
    <dgm:pt modelId="{F31AF986-00D8-4020-A54D-EEA2FCB217A3}" type="pres">
      <dgm:prSet presAssocID="{9DBB48A7-6A82-401D-A269-09305C112209}" presName="hierChild4" presStyleCnt="0"/>
      <dgm:spPr/>
      <dgm:t>
        <a:bodyPr/>
        <a:lstStyle/>
        <a:p>
          <a:pPr rtl="1"/>
          <a:endParaRPr lang="he-IL"/>
        </a:p>
      </dgm:t>
    </dgm:pt>
    <dgm:pt modelId="{34920A97-418E-4075-915B-1AB43E4602E6}" type="pres">
      <dgm:prSet presAssocID="{9DBB48A7-6A82-401D-A269-09305C112209}" presName="hierChild5" presStyleCnt="0"/>
      <dgm:spPr/>
      <dgm:t>
        <a:bodyPr/>
        <a:lstStyle/>
        <a:p>
          <a:pPr rtl="1"/>
          <a:endParaRPr lang="he-IL"/>
        </a:p>
      </dgm:t>
    </dgm:pt>
    <dgm:pt modelId="{F07C3935-F942-466D-8914-46F58E587839}" type="pres">
      <dgm:prSet presAssocID="{A6AA12CE-CB6F-409F-BD0B-049987074283}" presName="Name37" presStyleLbl="parChTrans1D4" presStyleIdx="33" presStyleCnt="39"/>
      <dgm:spPr/>
      <dgm:t>
        <a:bodyPr/>
        <a:lstStyle/>
        <a:p>
          <a:pPr rtl="1"/>
          <a:endParaRPr lang="he-IL"/>
        </a:p>
      </dgm:t>
    </dgm:pt>
    <dgm:pt modelId="{92DBAE03-2F03-460B-8248-B5E187DECE90}" type="pres">
      <dgm:prSet presAssocID="{0087BFF1-7632-4B54-BEA6-4FF1AE3A6423}" presName="hierRoot2" presStyleCnt="0">
        <dgm:presLayoutVars>
          <dgm:hierBranch val="init"/>
        </dgm:presLayoutVars>
      </dgm:prSet>
      <dgm:spPr/>
      <dgm:t>
        <a:bodyPr/>
        <a:lstStyle/>
        <a:p>
          <a:pPr rtl="1"/>
          <a:endParaRPr lang="he-IL"/>
        </a:p>
      </dgm:t>
    </dgm:pt>
    <dgm:pt modelId="{AE401E8A-0F20-40AD-A8F0-113193FB5A11}" type="pres">
      <dgm:prSet presAssocID="{0087BFF1-7632-4B54-BEA6-4FF1AE3A6423}" presName="rootComposite" presStyleCnt="0"/>
      <dgm:spPr/>
      <dgm:t>
        <a:bodyPr/>
        <a:lstStyle/>
        <a:p>
          <a:pPr rtl="1"/>
          <a:endParaRPr lang="he-IL"/>
        </a:p>
      </dgm:t>
    </dgm:pt>
    <dgm:pt modelId="{63C20251-9D03-4D1C-8435-F7AE66E3ED01}" type="pres">
      <dgm:prSet presAssocID="{0087BFF1-7632-4B54-BEA6-4FF1AE3A6423}" presName="rootText" presStyleLbl="node4" presStyleIdx="33" presStyleCnt="39" custScaleX="247722" custScaleY="153761">
        <dgm:presLayoutVars>
          <dgm:chPref val="3"/>
        </dgm:presLayoutVars>
      </dgm:prSet>
      <dgm:spPr/>
      <dgm:t>
        <a:bodyPr/>
        <a:lstStyle/>
        <a:p>
          <a:pPr rtl="1"/>
          <a:endParaRPr lang="he-IL"/>
        </a:p>
      </dgm:t>
    </dgm:pt>
    <dgm:pt modelId="{D535982B-7C5B-4FA3-8954-D43AA1CBC944}" type="pres">
      <dgm:prSet presAssocID="{0087BFF1-7632-4B54-BEA6-4FF1AE3A6423}" presName="rootConnector" presStyleLbl="node4" presStyleIdx="33" presStyleCnt="39"/>
      <dgm:spPr/>
      <dgm:t>
        <a:bodyPr/>
        <a:lstStyle/>
        <a:p>
          <a:pPr rtl="1"/>
          <a:endParaRPr lang="he-IL"/>
        </a:p>
      </dgm:t>
    </dgm:pt>
    <dgm:pt modelId="{7211310C-009D-4422-8305-27850B93F839}" type="pres">
      <dgm:prSet presAssocID="{0087BFF1-7632-4B54-BEA6-4FF1AE3A6423}" presName="hierChild4" presStyleCnt="0"/>
      <dgm:spPr/>
      <dgm:t>
        <a:bodyPr/>
        <a:lstStyle/>
        <a:p>
          <a:pPr rtl="1"/>
          <a:endParaRPr lang="he-IL"/>
        </a:p>
      </dgm:t>
    </dgm:pt>
    <dgm:pt modelId="{E282993E-7FE2-480A-87F0-133FED57CBCE}" type="pres">
      <dgm:prSet presAssocID="{0087BFF1-7632-4B54-BEA6-4FF1AE3A6423}" presName="hierChild5" presStyleCnt="0"/>
      <dgm:spPr/>
      <dgm:t>
        <a:bodyPr/>
        <a:lstStyle/>
        <a:p>
          <a:pPr rtl="1"/>
          <a:endParaRPr lang="he-IL"/>
        </a:p>
      </dgm:t>
    </dgm:pt>
    <dgm:pt modelId="{69646D1F-8817-4F13-8062-E7A44BF1A8D5}" type="pres">
      <dgm:prSet presAssocID="{3376E056-17C3-4C82-8E21-148791B7EB90}" presName="Name37" presStyleLbl="parChTrans1D4" presStyleIdx="34" presStyleCnt="39"/>
      <dgm:spPr/>
      <dgm:t>
        <a:bodyPr/>
        <a:lstStyle/>
        <a:p>
          <a:pPr rtl="1"/>
          <a:endParaRPr lang="he-IL"/>
        </a:p>
      </dgm:t>
    </dgm:pt>
    <dgm:pt modelId="{7DFEE8E7-844E-4114-81CD-73D82025902C}" type="pres">
      <dgm:prSet presAssocID="{57DDF342-BCF3-499E-B432-89B15D352CD2}" presName="hierRoot2" presStyleCnt="0">
        <dgm:presLayoutVars>
          <dgm:hierBranch val="init"/>
        </dgm:presLayoutVars>
      </dgm:prSet>
      <dgm:spPr/>
    </dgm:pt>
    <dgm:pt modelId="{2A12BE5C-ED39-462F-A1B6-9C9504D7C94F}" type="pres">
      <dgm:prSet presAssocID="{57DDF342-BCF3-499E-B432-89B15D352CD2}" presName="rootComposite" presStyleCnt="0"/>
      <dgm:spPr/>
    </dgm:pt>
    <dgm:pt modelId="{B3F3D637-105F-456F-8F78-49BF4BEE320D}" type="pres">
      <dgm:prSet presAssocID="{57DDF342-BCF3-499E-B432-89B15D352CD2}" presName="rootText" presStyleLbl="node4" presStyleIdx="34" presStyleCnt="39" custScaleX="259143" custScaleY="172850">
        <dgm:presLayoutVars>
          <dgm:chPref val="3"/>
        </dgm:presLayoutVars>
      </dgm:prSet>
      <dgm:spPr/>
      <dgm:t>
        <a:bodyPr/>
        <a:lstStyle/>
        <a:p>
          <a:pPr rtl="1"/>
          <a:endParaRPr lang="he-IL"/>
        </a:p>
      </dgm:t>
    </dgm:pt>
    <dgm:pt modelId="{425E74E3-A857-45D9-9F47-690DFEB99C17}" type="pres">
      <dgm:prSet presAssocID="{57DDF342-BCF3-499E-B432-89B15D352CD2}" presName="rootConnector" presStyleLbl="node4" presStyleIdx="34" presStyleCnt="39"/>
      <dgm:spPr/>
      <dgm:t>
        <a:bodyPr/>
        <a:lstStyle/>
        <a:p>
          <a:pPr rtl="1"/>
          <a:endParaRPr lang="he-IL"/>
        </a:p>
      </dgm:t>
    </dgm:pt>
    <dgm:pt modelId="{14FF3160-A7CD-4C2D-8109-B3726EB90241}" type="pres">
      <dgm:prSet presAssocID="{57DDF342-BCF3-499E-B432-89B15D352CD2}" presName="hierChild4" presStyleCnt="0"/>
      <dgm:spPr/>
    </dgm:pt>
    <dgm:pt modelId="{F7F51369-F05B-4B07-80CF-87BC002FC88D}" type="pres">
      <dgm:prSet presAssocID="{57DDF342-BCF3-499E-B432-89B15D352CD2}" presName="hierChild5" presStyleCnt="0"/>
      <dgm:spPr/>
    </dgm:pt>
    <dgm:pt modelId="{A66264D5-B87A-473F-9F3D-F75D94B3A664}" type="pres">
      <dgm:prSet presAssocID="{7039B6BF-1C36-41C0-AC2D-6DE9CE3A30D8}" presName="Name37" presStyleLbl="parChTrans1D4" presStyleIdx="35" presStyleCnt="39"/>
      <dgm:spPr/>
      <dgm:t>
        <a:bodyPr/>
        <a:lstStyle/>
        <a:p>
          <a:pPr rtl="1"/>
          <a:endParaRPr lang="he-IL"/>
        </a:p>
      </dgm:t>
    </dgm:pt>
    <dgm:pt modelId="{AEBCBEF5-8A2C-4D49-98F1-A0B2DA5BEF59}" type="pres">
      <dgm:prSet presAssocID="{8009710E-7E0B-44A6-AFBC-ACB3E6584799}" presName="hierRoot2" presStyleCnt="0">
        <dgm:presLayoutVars>
          <dgm:hierBranch val="init"/>
        </dgm:presLayoutVars>
      </dgm:prSet>
      <dgm:spPr/>
      <dgm:t>
        <a:bodyPr/>
        <a:lstStyle/>
        <a:p>
          <a:pPr rtl="1"/>
          <a:endParaRPr lang="he-IL"/>
        </a:p>
      </dgm:t>
    </dgm:pt>
    <dgm:pt modelId="{14705207-D163-4D5E-B6F4-2EC1828D2070}" type="pres">
      <dgm:prSet presAssocID="{8009710E-7E0B-44A6-AFBC-ACB3E6584799}" presName="rootComposite" presStyleCnt="0"/>
      <dgm:spPr/>
      <dgm:t>
        <a:bodyPr/>
        <a:lstStyle/>
        <a:p>
          <a:pPr rtl="1"/>
          <a:endParaRPr lang="he-IL"/>
        </a:p>
      </dgm:t>
    </dgm:pt>
    <dgm:pt modelId="{E64E6CC1-1FBA-43C1-ADDC-67F4F9431D43}" type="pres">
      <dgm:prSet presAssocID="{8009710E-7E0B-44A6-AFBC-ACB3E6584799}" presName="rootText" presStyleLbl="node4" presStyleIdx="35" presStyleCnt="39" custScaleX="276444" custScaleY="239091">
        <dgm:presLayoutVars>
          <dgm:chPref val="3"/>
        </dgm:presLayoutVars>
      </dgm:prSet>
      <dgm:spPr/>
      <dgm:t>
        <a:bodyPr/>
        <a:lstStyle/>
        <a:p>
          <a:pPr rtl="1"/>
          <a:endParaRPr lang="he-IL"/>
        </a:p>
      </dgm:t>
    </dgm:pt>
    <dgm:pt modelId="{F6B6E4A9-5DD5-409E-AF24-C89448EBACE7}" type="pres">
      <dgm:prSet presAssocID="{8009710E-7E0B-44A6-AFBC-ACB3E6584799}" presName="rootConnector" presStyleLbl="node4" presStyleIdx="35" presStyleCnt="39"/>
      <dgm:spPr/>
      <dgm:t>
        <a:bodyPr/>
        <a:lstStyle/>
        <a:p>
          <a:pPr rtl="1"/>
          <a:endParaRPr lang="he-IL"/>
        </a:p>
      </dgm:t>
    </dgm:pt>
    <dgm:pt modelId="{E6B4D3B8-8D78-494B-9AE5-775555CDB3A1}" type="pres">
      <dgm:prSet presAssocID="{8009710E-7E0B-44A6-AFBC-ACB3E6584799}" presName="hierChild4" presStyleCnt="0"/>
      <dgm:spPr/>
      <dgm:t>
        <a:bodyPr/>
        <a:lstStyle/>
        <a:p>
          <a:pPr rtl="1"/>
          <a:endParaRPr lang="he-IL"/>
        </a:p>
      </dgm:t>
    </dgm:pt>
    <dgm:pt modelId="{135C2C9A-0D53-46CC-B3A2-FBFF4769AA00}" type="pres">
      <dgm:prSet presAssocID="{8009710E-7E0B-44A6-AFBC-ACB3E6584799}" presName="hierChild5" presStyleCnt="0"/>
      <dgm:spPr/>
      <dgm:t>
        <a:bodyPr/>
        <a:lstStyle/>
        <a:p>
          <a:pPr rtl="1"/>
          <a:endParaRPr lang="he-IL"/>
        </a:p>
      </dgm:t>
    </dgm:pt>
    <dgm:pt modelId="{8A1F958B-2A35-4676-B896-7A8D725D005F}" type="pres">
      <dgm:prSet presAssocID="{198D395B-0DB7-4395-9936-9BC52D39BBCE}" presName="Name37" presStyleLbl="parChTrans1D4" presStyleIdx="36" presStyleCnt="39"/>
      <dgm:spPr/>
      <dgm:t>
        <a:bodyPr/>
        <a:lstStyle/>
        <a:p>
          <a:pPr rtl="1"/>
          <a:endParaRPr lang="he-IL"/>
        </a:p>
      </dgm:t>
    </dgm:pt>
    <dgm:pt modelId="{79C7E71C-5184-4BC5-966A-6DD6FCB79A92}" type="pres">
      <dgm:prSet presAssocID="{595DE718-C5A2-49B7-AA0D-53920689D6D3}" presName="hierRoot2" presStyleCnt="0">
        <dgm:presLayoutVars>
          <dgm:hierBranch val="init"/>
        </dgm:presLayoutVars>
      </dgm:prSet>
      <dgm:spPr/>
      <dgm:t>
        <a:bodyPr/>
        <a:lstStyle/>
        <a:p>
          <a:pPr rtl="1"/>
          <a:endParaRPr lang="he-IL"/>
        </a:p>
      </dgm:t>
    </dgm:pt>
    <dgm:pt modelId="{7DD7DD6F-5325-4D1F-B376-05610AE15747}" type="pres">
      <dgm:prSet presAssocID="{595DE718-C5A2-49B7-AA0D-53920689D6D3}" presName="rootComposite" presStyleCnt="0"/>
      <dgm:spPr/>
      <dgm:t>
        <a:bodyPr/>
        <a:lstStyle/>
        <a:p>
          <a:pPr rtl="1"/>
          <a:endParaRPr lang="he-IL"/>
        </a:p>
      </dgm:t>
    </dgm:pt>
    <dgm:pt modelId="{5A7B38BB-9D87-48E3-8A0D-D64C0B2E1A2D}" type="pres">
      <dgm:prSet presAssocID="{595DE718-C5A2-49B7-AA0D-53920689D6D3}" presName="rootText" presStyleLbl="node4" presStyleIdx="36" presStyleCnt="39" custScaleX="239984" custScaleY="246864">
        <dgm:presLayoutVars>
          <dgm:chPref val="3"/>
        </dgm:presLayoutVars>
      </dgm:prSet>
      <dgm:spPr/>
      <dgm:t>
        <a:bodyPr/>
        <a:lstStyle/>
        <a:p>
          <a:pPr rtl="1"/>
          <a:endParaRPr lang="he-IL"/>
        </a:p>
      </dgm:t>
    </dgm:pt>
    <dgm:pt modelId="{9315A511-8738-4A8D-89E2-D1B25C235C95}" type="pres">
      <dgm:prSet presAssocID="{595DE718-C5A2-49B7-AA0D-53920689D6D3}" presName="rootConnector" presStyleLbl="node4" presStyleIdx="36" presStyleCnt="39"/>
      <dgm:spPr/>
      <dgm:t>
        <a:bodyPr/>
        <a:lstStyle/>
        <a:p>
          <a:pPr rtl="1"/>
          <a:endParaRPr lang="he-IL"/>
        </a:p>
      </dgm:t>
    </dgm:pt>
    <dgm:pt modelId="{68C2E62A-D222-4CFF-A5F4-ACE5FFB2FBA9}" type="pres">
      <dgm:prSet presAssocID="{595DE718-C5A2-49B7-AA0D-53920689D6D3}" presName="hierChild4" presStyleCnt="0"/>
      <dgm:spPr/>
      <dgm:t>
        <a:bodyPr/>
        <a:lstStyle/>
        <a:p>
          <a:pPr rtl="1"/>
          <a:endParaRPr lang="he-IL"/>
        </a:p>
      </dgm:t>
    </dgm:pt>
    <dgm:pt modelId="{FB6B3C21-DB22-44D0-983F-9B68F85ACB80}" type="pres">
      <dgm:prSet presAssocID="{595DE718-C5A2-49B7-AA0D-53920689D6D3}" presName="hierChild5" presStyleCnt="0"/>
      <dgm:spPr/>
      <dgm:t>
        <a:bodyPr/>
        <a:lstStyle/>
        <a:p>
          <a:pPr rtl="1"/>
          <a:endParaRPr lang="he-IL"/>
        </a:p>
      </dgm:t>
    </dgm:pt>
    <dgm:pt modelId="{E89585DB-DDC6-48D1-A682-92C8BF2BC44B}" type="pres">
      <dgm:prSet presAssocID="{7F269A4A-89AC-475E-82DF-31A7DCB686BF}" presName="hierChild5" presStyleCnt="0"/>
      <dgm:spPr/>
      <dgm:t>
        <a:bodyPr/>
        <a:lstStyle/>
        <a:p>
          <a:pPr rtl="1"/>
          <a:endParaRPr lang="he-IL"/>
        </a:p>
      </dgm:t>
    </dgm:pt>
    <dgm:pt modelId="{A13E0E97-EFEB-474E-8D44-D28897AA301F}" type="pres">
      <dgm:prSet presAssocID="{B0122ADE-1156-4D93-8E1E-E075898C2E08}" presName="Name37" presStyleLbl="parChTrans1D3" presStyleIdx="5" presStyleCnt="7"/>
      <dgm:spPr/>
      <dgm:t>
        <a:bodyPr/>
        <a:lstStyle/>
        <a:p>
          <a:pPr rtl="1"/>
          <a:endParaRPr lang="he-IL"/>
        </a:p>
      </dgm:t>
    </dgm:pt>
    <dgm:pt modelId="{CFE7046F-1062-48FA-8A17-DF57EC7A101F}" type="pres">
      <dgm:prSet presAssocID="{2EB10C73-4747-4BF7-8B1F-E2A33A2A3AE2}" presName="hierRoot2" presStyleCnt="0">
        <dgm:presLayoutVars>
          <dgm:hierBranch val="init"/>
        </dgm:presLayoutVars>
      </dgm:prSet>
      <dgm:spPr/>
    </dgm:pt>
    <dgm:pt modelId="{8B1A1F71-4504-494E-8F3A-E51B92D85ABC}" type="pres">
      <dgm:prSet presAssocID="{2EB10C73-4747-4BF7-8B1F-E2A33A2A3AE2}" presName="rootComposite" presStyleCnt="0"/>
      <dgm:spPr/>
    </dgm:pt>
    <dgm:pt modelId="{55D4A568-AB88-4FC6-9FE1-D3507AA6820B}" type="pres">
      <dgm:prSet presAssocID="{2EB10C73-4747-4BF7-8B1F-E2A33A2A3AE2}" presName="rootText" presStyleLbl="node3" presStyleIdx="5" presStyleCnt="7" custScaleX="261134" custScaleY="195051" custLinFactNeighborX="-11961">
        <dgm:presLayoutVars>
          <dgm:chPref val="3"/>
        </dgm:presLayoutVars>
      </dgm:prSet>
      <dgm:spPr/>
      <dgm:t>
        <a:bodyPr/>
        <a:lstStyle/>
        <a:p>
          <a:pPr rtl="1"/>
          <a:endParaRPr lang="he-IL"/>
        </a:p>
      </dgm:t>
    </dgm:pt>
    <dgm:pt modelId="{209A470F-13A5-4424-8221-9097E460E3D4}" type="pres">
      <dgm:prSet presAssocID="{2EB10C73-4747-4BF7-8B1F-E2A33A2A3AE2}" presName="rootConnector" presStyleLbl="node3" presStyleIdx="5" presStyleCnt="7"/>
      <dgm:spPr/>
      <dgm:t>
        <a:bodyPr/>
        <a:lstStyle/>
        <a:p>
          <a:pPr rtl="1"/>
          <a:endParaRPr lang="he-IL"/>
        </a:p>
      </dgm:t>
    </dgm:pt>
    <dgm:pt modelId="{BDD07281-3498-4FBB-A3E4-CBEEE03A6346}" type="pres">
      <dgm:prSet presAssocID="{2EB10C73-4747-4BF7-8B1F-E2A33A2A3AE2}" presName="hierChild4" presStyleCnt="0"/>
      <dgm:spPr/>
    </dgm:pt>
    <dgm:pt modelId="{E0FD3DF0-C16A-4B02-BC66-03D0E2DADD20}" type="pres">
      <dgm:prSet presAssocID="{2EB10C73-4747-4BF7-8B1F-E2A33A2A3AE2}" presName="hierChild5" presStyleCnt="0"/>
      <dgm:spPr/>
    </dgm:pt>
    <dgm:pt modelId="{8FFDAE51-2D30-4AFB-AF49-1C010D1FC98D}" type="pres">
      <dgm:prSet presAssocID="{1A3EC75F-7964-4FCA-89C0-721FC10C107E}" presName="Name37" presStyleLbl="parChTrans1D3" presStyleIdx="6" presStyleCnt="7"/>
      <dgm:spPr/>
      <dgm:t>
        <a:bodyPr/>
        <a:lstStyle/>
        <a:p>
          <a:pPr rtl="1"/>
          <a:endParaRPr lang="he-IL"/>
        </a:p>
      </dgm:t>
    </dgm:pt>
    <dgm:pt modelId="{9F1EE3F4-3363-4DFD-9ACA-FCF0740B9A91}" type="pres">
      <dgm:prSet presAssocID="{4915F126-4835-411C-941C-29EFBDFB9FD7}" presName="hierRoot2" presStyleCnt="0">
        <dgm:presLayoutVars>
          <dgm:hierBranch val="init"/>
        </dgm:presLayoutVars>
      </dgm:prSet>
      <dgm:spPr/>
    </dgm:pt>
    <dgm:pt modelId="{3B6B5147-5D32-4CAE-80F9-5A6D2A62EEA3}" type="pres">
      <dgm:prSet presAssocID="{4915F126-4835-411C-941C-29EFBDFB9FD7}" presName="rootComposite" presStyleCnt="0"/>
      <dgm:spPr/>
    </dgm:pt>
    <dgm:pt modelId="{8374DD49-7C31-4BDF-ABDC-593B2FD3BAAB}" type="pres">
      <dgm:prSet presAssocID="{4915F126-4835-411C-941C-29EFBDFB9FD7}" presName="rootText" presStyleLbl="node3" presStyleIdx="6" presStyleCnt="7" custScaleX="146839" custScaleY="192602">
        <dgm:presLayoutVars>
          <dgm:chPref val="3"/>
        </dgm:presLayoutVars>
      </dgm:prSet>
      <dgm:spPr/>
      <dgm:t>
        <a:bodyPr/>
        <a:lstStyle/>
        <a:p>
          <a:pPr rtl="1"/>
          <a:endParaRPr lang="he-IL"/>
        </a:p>
      </dgm:t>
    </dgm:pt>
    <dgm:pt modelId="{FAFCC61D-2D44-4B7F-A96A-884BAD3C0530}" type="pres">
      <dgm:prSet presAssocID="{4915F126-4835-411C-941C-29EFBDFB9FD7}" presName="rootConnector" presStyleLbl="node3" presStyleIdx="6" presStyleCnt="7"/>
      <dgm:spPr/>
      <dgm:t>
        <a:bodyPr/>
        <a:lstStyle/>
        <a:p>
          <a:pPr rtl="1"/>
          <a:endParaRPr lang="he-IL"/>
        </a:p>
      </dgm:t>
    </dgm:pt>
    <dgm:pt modelId="{0EA09289-78AE-450F-8B7C-64D6CEDF0B4E}" type="pres">
      <dgm:prSet presAssocID="{4915F126-4835-411C-941C-29EFBDFB9FD7}" presName="hierChild4" presStyleCnt="0"/>
      <dgm:spPr/>
    </dgm:pt>
    <dgm:pt modelId="{E8771BFE-FCE2-4F70-A011-25D3852F7D1B}" type="pres">
      <dgm:prSet presAssocID="{52970819-CD21-4FBE-986C-43F5F2B15B64}" presName="Name37" presStyleLbl="parChTrans1D4" presStyleIdx="37" presStyleCnt="39"/>
      <dgm:spPr/>
      <dgm:t>
        <a:bodyPr/>
        <a:lstStyle/>
        <a:p>
          <a:pPr rtl="1"/>
          <a:endParaRPr lang="he-IL"/>
        </a:p>
      </dgm:t>
    </dgm:pt>
    <dgm:pt modelId="{EAE0E7B8-33D6-4FC3-8618-28DB138F31E0}" type="pres">
      <dgm:prSet presAssocID="{9E176166-9D59-47AC-87CF-F5F0167C5844}" presName="hierRoot2" presStyleCnt="0">
        <dgm:presLayoutVars>
          <dgm:hierBranch val="init"/>
        </dgm:presLayoutVars>
      </dgm:prSet>
      <dgm:spPr/>
    </dgm:pt>
    <dgm:pt modelId="{07461A2A-75DA-4121-A85D-EB49C9E16B1D}" type="pres">
      <dgm:prSet presAssocID="{9E176166-9D59-47AC-87CF-F5F0167C5844}" presName="rootComposite" presStyleCnt="0"/>
      <dgm:spPr/>
    </dgm:pt>
    <dgm:pt modelId="{62732FEC-BA2B-45BF-B375-199787608D5E}" type="pres">
      <dgm:prSet presAssocID="{9E176166-9D59-47AC-87CF-F5F0167C5844}" presName="rootText" presStyleLbl="node4" presStyleIdx="37" presStyleCnt="39" custScaleX="135807" custScaleY="500806">
        <dgm:presLayoutVars>
          <dgm:chPref val="3"/>
        </dgm:presLayoutVars>
      </dgm:prSet>
      <dgm:spPr/>
      <dgm:t>
        <a:bodyPr/>
        <a:lstStyle/>
        <a:p>
          <a:pPr rtl="1"/>
          <a:endParaRPr lang="he-IL"/>
        </a:p>
      </dgm:t>
    </dgm:pt>
    <dgm:pt modelId="{572A29D7-B151-4B3D-BBDF-4F44139F7938}" type="pres">
      <dgm:prSet presAssocID="{9E176166-9D59-47AC-87CF-F5F0167C5844}" presName="rootConnector" presStyleLbl="node4" presStyleIdx="37" presStyleCnt="39"/>
      <dgm:spPr/>
      <dgm:t>
        <a:bodyPr/>
        <a:lstStyle/>
        <a:p>
          <a:pPr rtl="1"/>
          <a:endParaRPr lang="he-IL"/>
        </a:p>
      </dgm:t>
    </dgm:pt>
    <dgm:pt modelId="{8493C1DE-67C5-4F9B-ADAE-C040FA2C64B5}" type="pres">
      <dgm:prSet presAssocID="{9E176166-9D59-47AC-87CF-F5F0167C5844}" presName="hierChild4" presStyleCnt="0"/>
      <dgm:spPr/>
    </dgm:pt>
    <dgm:pt modelId="{2EC8488C-EF75-4F3A-BEFD-F597E36BF66E}" type="pres">
      <dgm:prSet presAssocID="{9E176166-9D59-47AC-87CF-F5F0167C5844}" presName="hierChild5" presStyleCnt="0"/>
      <dgm:spPr/>
    </dgm:pt>
    <dgm:pt modelId="{A6A8B4AF-5C82-4123-AE6C-88C58A52918F}" type="pres">
      <dgm:prSet presAssocID="{7ECA4B0A-5604-4E11-AD3A-DC4351377512}" presName="Name37" presStyleLbl="parChTrans1D4" presStyleIdx="38" presStyleCnt="39"/>
      <dgm:spPr/>
      <dgm:t>
        <a:bodyPr/>
        <a:lstStyle/>
        <a:p>
          <a:pPr rtl="1"/>
          <a:endParaRPr lang="he-IL"/>
        </a:p>
      </dgm:t>
    </dgm:pt>
    <dgm:pt modelId="{F1BDD239-26D9-461D-B561-F37B649A344D}" type="pres">
      <dgm:prSet presAssocID="{49074725-728F-492C-8520-44033727F1C6}" presName="hierRoot2" presStyleCnt="0">
        <dgm:presLayoutVars>
          <dgm:hierBranch val="init"/>
        </dgm:presLayoutVars>
      </dgm:prSet>
      <dgm:spPr/>
    </dgm:pt>
    <dgm:pt modelId="{C7E7AF4F-5A09-4588-B3AE-7358768B4AFA}" type="pres">
      <dgm:prSet presAssocID="{49074725-728F-492C-8520-44033727F1C6}" presName="rootComposite" presStyleCnt="0"/>
      <dgm:spPr/>
    </dgm:pt>
    <dgm:pt modelId="{BF4BE282-8AD0-4DD9-A494-FA66CF2A8643}" type="pres">
      <dgm:prSet presAssocID="{49074725-728F-492C-8520-44033727F1C6}" presName="rootText" presStyleLbl="node4" presStyleIdx="38" presStyleCnt="39" custScaleX="135807" custScaleY="500806">
        <dgm:presLayoutVars>
          <dgm:chPref val="3"/>
        </dgm:presLayoutVars>
      </dgm:prSet>
      <dgm:spPr/>
      <dgm:t>
        <a:bodyPr/>
        <a:lstStyle/>
        <a:p>
          <a:pPr rtl="1"/>
          <a:endParaRPr lang="he-IL"/>
        </a:p>
      </dgm:t>
    </dgm:pt>
    <dgm:pt modelId="{9D01394D-5FCA-42C1-B30B-053C155D4E8D}" type="pres">
      <dgm:prSet presAssocID="{49074725-728F-492C-8520-44033727F1C6}" presName="rootConnector" presStyleLbl="node4" presStyleIdx="38" presStyleCnt="39"/>
      <dgm:spPr/>
      <dgm:t>
        <a:bodyPr/>
        <a:lstStyle/>
        <a:p>
          <a:pPr rtl="1"/>
          <a:endParaRPr lang="he-IL"/>
        </a:p>
      </dgm:t>
    </dgm:pt>
    <dgm:pt modelId="{E629BD4A-23CE-433C-A8F8-FEC5DC8D5B2A}" type="pres">
      <dgm:prSet presAssocID="{49074725-728F-492C-8520-44033727F1C6}" presName="hierChild4" presStyleCnt="0"/>
      <dgm:spPr/>
    </dgm:pt>
    <dgm:pt modelId="{FD9366B9-298B-46B5-B774-3A19E9213CFF}" type="pres">
      <dgm:prSet presAssocID="{49074725-728F-492C-8520-44033727F1C6}" presName="hierChild5" presStyleCnt="0"/>
      <dgm:spPr/>
    </dgm:pt>
    <dgm:pt modelId="{0CA1F832-ACFE-498D-863E-441097B162A4}" type="pres">
      <dgm:prSet presAssocID="{4915F126-4835-411C-941C-29EFBDFB9FD7}" presName="hierChild5" presStyleCnt="0"/>
      <dgm:spPr/>
    </dgm:pt>
    <dgm:pt modelId="{404519F8-CA02-408B-8C46-770BA99B7684}" type="pres">
      <dgm:prSet presAssocID="{6AD7292D-8880-458B-9370-F095D3BE9BDA}" presName="hierChild5" presStyleCnt="0"/>
      <dgm:spPr/>
      <dgm:t>
        <a:bodyPr/>
        <a:lstStyle/>
        <a:p>
          <a:pPr rtl="1"/>
          <a:endParaRPr lang="he-IL"/>
        </a:p>
      </dgm:t>
    </dgm:pt>
    <dgm:pt modelId="{2F67A928-7210-4BDE-B342-43A61225ABEB}" type="pres">
      <dgm:prSet presAssocID="{2CAB8BEA-54A4-41FD-9ED0-2E5461760669}" presName="hierChild3" presStyleCnt="0"/>
      <dgm:spPr/>
      <dgm:t>
        <a:bodyPr/>
        <a:lstStyle/>
        <a:p>
          <a:pPr rtl="1"/>
          <a:endParaRPr lang="he-IL"/>
        </a:p>
      </dgm:t>
    </dgm:pt>
    <dgm:pt modelId="{80E5B5EE-1C5C-4723-BD68-8140FD6D9FC3}" type="pres">
      <dgm:prSet presAssocID="{ECF6A9F4-1971-4DFC-8C16-FC5911B9A8E9}" presName="Name111" presStyleLbl="parChTrans1D2" presStyleIdx="2" presStyleCnt="3"/>
      <dgm:spPr/>
      <dgm:t>
        <a:bodyPr/>
        <a:lstStyle/>
        <a:p>
          <a:pPr rtl="1"/>
          <a:endParaRPr lang="he-IL"/>
        </a:p>
      </dgm:t>
    </dgm:pt>
    <dgm:pt modelId="{F193CE20-E32E-459B-A16E-E2ED0EF4DA62}" type="pres">
      <dgm:prSet presAssocID="{A8D94F35-B491-4807-9E04-B54DB0F17A88}" presName="hierRoot3" presStyleCnt="0">
        <dgm:presLayoutVars>
          <dgm:hierBranch val="init"/>
        </dgm:presLayoutVars>
      </dgm:prSet>
      <dgm:spPr/>
      <dgm:t>
        <a:bodyPr/>
        <a:lstStyle/>
        <a:p>
          <a:pPr rtl="1"/>
          <a:endParaRPr lang="he-IL"/>
        </a:p>
      </dgm:t>
    </dgm:pt>
    <dgm:pt modelId="{9692ACC6-DCFC-4211-AFCE-810D40B733D8}" type="pres">
      <dgm:prSet presAssocID="{A8D94F35-B491-4807-9E04-B54DB0F17A88}" presName="rootComposite3" presStyleCnt="0"/>
      <dgm:spPr/>
      <dgm:t>
        <a:bodyPr/>
        <a:lstStyle/>
        <a:p>
          <a:pPr rtl="1"/>
          <a:endParaRPr lang="he-IL"/>
        </a:p>
      </dgm:t>
    </dgm:pt>
    <dgm:pt modelId="{3A538434-B9F4-489E-A3F9-14019EC64CEE}" type="pres">
      <dgm:prSet presAssocID="{A8D94F35-B491-4807-9E04-B54DB0F17A88}" presName="rootText3" presStyleLbl="asst1" presStyleIdx="0" presStyleCnt="1" custScaleX="244123" custScaleY="141676">
        <dgm:presLayoutVars>
          <dgm:chPref val="3"/>
        </dgm:presLayoutVars>
      </dgm:prSet>
      <dgm:spPr/>
      <dgm:t>
        <a:bodyPr/>
        <a:lstStyle/>
        <a:p>
          <a:pPr rtl="1"/>
          <a:endParaRPr lang="he-IL"/>
        </a:p>
      </dgm:t>
    </dgm:pt>
    <dgm:pt modelId="{6B7AB984-2779-411B-8EEA-0DB2DFFE5B98}" type="pres">
      <dgm:prSet presAssocID="{A8D94F35-B491-4807-9E04-B54DB0F17A88}" presName="rootConnector3" presStyleLbl="asst1" presStyleIdx="0" presStyleCnt="1"/>
      <dgm:spPr/>
      <dgm:t>
        <a:bodyPr/>
        <a:lstStyle/>
        <a:p>
          <a:pPr rtl="1"/>
          <a:endParaRPr lang="he-IL"/>
        </a:p>
      </dgm:t>
    </dgm:pt>
    <dgm:pt modelId="{5157C002-3637-4632-9AA4-F15CB5167B95}" type="pres">
      <dgm:prSet presAssocID="{A8D94F35-B491-4807-9E04-B54DB0F17A88}" presName="hierChild6" presStyleCnt="0"/>
      <dgm:spPr/>
      <dgm:t>
        <a:bodyPr/>
        <a:lstStyle/>
        <a:p>
          <a:pPr rtl="1"/>
          <a:endParaRPr lang="he-IL"/>
        </a:p>
      </dgm:t>
    </dgm:pt>
    <dgm:pt modelId="{65C0E5AC-C6D1-40A9-A4E9-84AA8B6F49BE}" type="pres">
      <dgm:prSet presAssocID="{A8D94F35-B491-4807-9E04-B54DB0F17A88}" presName="hierChild7" presStyleCnt="0"/>
      <dgm:spPr/>
      <dgm:t>
        <a:bodyPr/>
        <a:lstStyle/>
        <a:p>
          <a:pPr rtl="1"/>
          <a:endParaRPr lang="he-IL"/>
        </a:p>
      </dgm:t>
    </dgm:pt>
  </dgm:ptLst>
  <dgm:cxnLst>
    <dgm:cxn modelId="{C6C4D324-165F-4A7C-A886-12A51F9AF914}" type="presOf" srcId="{F46580AC-D58F-4CA1-B9BF-129676D6B3B8}" destId="{4BE178D1-6786-416C-8FA0-843F5FCFAEDB}" srcOrd="0" destOrd="0" presId="urn:microsoft.com/office/officeart/2005/8/layout/orgChart1"/>
    <dgm:cxn modelId="{B9C98C8D-15C3-408F-AF63-C35547EFB045}" type="presOf" srcId="{2280A32A-5AD3-4B2D-A099-258CB4682D39}" destId="{D7D466EA-F0D3-4AF3-9759-6AC500255104}" srcOrd="1" destOrd="0" presId="urn:microsoft.com/office/officeart/2005/8/layout/orgChart1"/>
    <dgm:cxn modelId="{E16E1783-59CA-4FB8-B0A8-798EA39D5FE0}" srcId="{9B7CE829-E1BE-4245-BABD-9AB746EC05C3}" destId="{A8F86B92-6AC1-436F-8336-5F8EDC0800D5}" srcOrd="1" destOrd="0" parTransId="{6C43BFA8-AAE1-45D4-822E-6D20A79FAEF3}" sibTransId="{9127D5F9-30CF-4878-9923-BABE0025BC98}"/>
    <dgm:cxn modelId="{EDD2A3D3-7192-4193-B79A-7BBF03B5EC4D}" srcId="{72AAE55B-75EA-4DFA-B973-E462EBDE3F92}" destId="{007B68AA-A23A-4247-A5C5-4C4CD8E47EC6}" srcOrd="3" destOrd="0" parTransId="{4A1AAB15-C1F6-42B7-A554-945A9277C660}" sibTransId="{03FA9342-EF1F-4587-965C-11BCB313B266}"/>
    <dgm:cxn modelId="{53C610D2-507C-4BF9-997E-1793C8F25A94}" type="presOf" srcId="{3376E056-17C3-4C82-8E21-148791B7EB90}" destId="{69646D1F-8817-4F13-8062-E7A44BF1A8D5}" srcOrd="0" destOrd="0" presId="urn:microsoft.com/office/officeart/2005/8/layout/orgChart1"/>
    <dgm:cxn modelId="{6D06A1FC-6178-417A-BC00-BCF78B3F3EC8}" type="presOf" srcId="{4782160A-6EF9-42F9-8399-0F912A6E4EA3}" destId="{2EBC2D50-3BD1-4430-963E-A5C393718526}" srcOrd="0" destOrd="0" presId="urn:microsoft.com/office/officeart/2005/8/layout/orgChart1"/>
    <dgm:cxn modelId="{1CDF6380-A637-44A2-BB11-77DE06C0FF6F}" srcId="{007B68AA-A23A-4247-A5C5-4C4CD8E47EC6}" destId="{A9B94706-746C-4134-83C7-8F201EB15F41}" srcOrd="0" destOrd="0" parTransId="{39EC6D71-FD94-4E93-85F5-F6B526CF5B2B}" sibTransId="{AC84A52F-EE66-46F7-ADDB-81D236368A91}"/>
    <dgm:cxn modelId="{576EB49B-18C0-4EEF-9E1B-B64D9C4D7D85}" srcId="{7E278215-A064-4A0E-80FC-55087B37B0FF}" destId="{6132948C-E04C-4D3F-9014-0C81832EAE20}" srcOrd="0" destOrd="0" parTransId="{20C404FB-08EF-46A6-BC88-6438620BCB59}" sibTransId="{0368D3EB-79CC-418B-934B-B0037E5E4308}"/>
    <dgm:cxn modelId="{1ED07578-11CB-4A85-A000-D8A01DC5B79B}" type="presOf" srcId="{846501BA-C53F-4236-B732-AAE524C488EA}" destId="{D2D540E8-75EC-49B9-AA4A-58CE8D2AB911}" srcOrd="0" destOrd="0" presId="urn:microsoft.com/office/officeart/2005/8/layout/orgChart1"/>
    <dgm:cxn modelId="{A593CEBA-9DF1-4F87-985C-ED1362157883}" type="presOf" srcId="{CD40815D-AD7F-45C8-B913-0B03B722F250}" destId="{BBC3F2FC-AAB1-42BD-AFBF-00AD8BB5378D}" srcOrd="0" destOrd="0" presId="urn:microsoft.com/office/officeart/2005/8/layout/orgChart1"/>
    <dgm:cxn modelId="{520A6261-094A-41DE-B569-34E92BB2C620}" type="presOf" srcId="{7E278215-A064-4A0E-80FC-55087B37B0FF}" destId="{41053B6E-84FC-426A-BCF6-B7B535EF9B1C}" srcOrd="1" destOrd="0" presId="urn:microsoft.com/office/officeart/2005/8/layout/orgChart1"/>
    <dgm:cxn modelId="{B687BC71-B629-447C-B2E4-4F00C534BCCF}" type="presOf" srcId="{975D0421-C2B3-414E-9A21-03E2568EBC8E}" destId="{D0470119-D4FB-4A58-A5C8-A5CD88793E7A}" srcOrd="1" destOrd="0" presId="urn:microsoft.com/office/officeart/2005/8/layout/orgChart1"/>
    <dgm:cxn modelId="{3BB292CC-4732-4865-98B0-4A7BCFFC15B7}" type="presOf" srcId="{9B7CE829-E1BE-4245-BABD-9AB746EC05C3}" destId="{94337075-E2C2-4D98-9B1A-EEEA93ACCA04}" srcOrd="1" destOrd="0" presId="urn:microsoft.com/office/officeart/2005/8/layout/orgChart1"/>
    <dgm:cxn modelId="{30EF943F-67D5-4F3F-A78B-19BCD11ECD6B}" srcId="{6AD7292D-8880-458B-9370-F095D3BE9BDA}" destId="{7F269A4A-89AC-475E-82DF-31A7DCB686BF}" srcOrd="2" destOrd="0" parTransId="{65B060D4-0C17-449B-980F-B85E73A275B0}" sibTransId="{C7344C1A-76EB-4FFF-8F04-2DC01D826551}"/>
    <dgm:cxn modelId="{626EE892-7CFB-4F5B-8DEB-9EC664767ED8}" type="presOf" srcId="{7E278215-A064-4A0E-80FC-55087B37B0FF}" destId="{A9932BB7-99A6-41B2-9D7D-794443BE593D}" srcOrd="0" destOrd="0" presId="urn:microsoft.com/office/officeart/2005/8/layout/orgChart1"/>
    <dgm:cxn modelId="{42D59D56-EA48-421E-AE7E-045DEF9144C9}" type="presOf" srcId="{4A1AAB15-C1F6-42B7-A554-945A9277C660}" destId="{E2CF77F2-9756-49A0-AF8C-AEE089E3D871}" srcOrd="0" destOrd="0" presId="urn:microsoft.com/office/officeart/2005/8/layout/orgChart1"/>
    <dgm:cxn modelId="{63010A01-0991-4B65-9F10-9B2229A20F03}" type="presOf" srcId="{B09BBD66-9E35-47FF-A904-54C0DD36F505}" destId="{4A232183-4A2F-405C-8EA7-8F84AB1884D9}" srcOrd="1" destOrd="0" presId="urn:microsoft.com/office/officeart/2005/8/layout/orgChart1"/>
    <dgm:cxn modelId="{86126F91-6301-4F82-BC69-5F301D32FC0A}" type="presOf" srcId="{00C9072F-0D76-4A61-8562-53CB2C6370F1}" destId="{3608A21B-3DBD-43A3-B8BA-21B96120A3FC}" srcOrd="0" destOrd="0" presId="urn:microsoft.com/office/officeart/2005/8/layout/orgChart1"/>
    <dgm:cxn modelId="{EF93DAF7-32BD-46F2-AD83-3B454C1D679A}" type="presOf" srcId="{BE439561-281A-4E34-BDE1-4EDC5CD7D763}" destId="{60F718B5-3065-4334-A08D-8DBBEBAFC089}" srcOrd="0" destOrd="0" presId="urn:microsoft.com/office/officeart/2005/8/layout/orgChart1"/>
    <dgm:cxn modelId="{D7516E71-BD81-4906-9548-E569A1F4CC47}" type="presOf" srcId="{37A6FD39-CEA9-4F87-9F3C-9CDC12442852}" destId="{FA548DCD-C21B-4AC6-87F6-255C50AA3D2E}" srcOrd="0" destOrd="0" presId="urn:microsoft.com/office/officeart/2005/8/layout/orgChart1"/>
    <dgm:cxn modelId="{1502DD2C-B9C6-499F-8125-64F589E4473F}" type="presOf" srcId="{C4C2C97D-E2B8-47E3-BF3A-18599114B3D8}" destId="{DD52F8E1-47AF-4A0A-8E85-C0F56991762F}" srcOrd="0" destOrd="0" presId="urn:microsoft.com/office/officeart/2005/8/layout/orgChart1"/>
    <dgm:cxn modelId="{02FAA055-6C1F-42DF-893B-6180D5FCD821}" srcId="{72AAE55B-75EA-4DFA-B973-E462EBDE3F92}" destId="{0C1A0730-7617-479A-B10B-183F83289CBA}" srcOrd="1" destOrd="0" parTransId="{5676277E-C32C-47E8-A61A-3C45982E761E}" sibTransId="{3324D492-10ED-4EEE-B4C0-D0E9CE3171BF}"/>
    <dgm:cxn modelId="{B0E0DED6-395A-40A0-A983-D3358D1CA5C7}" type="presOf" srcId="{198D395B-0DB7-4395-9936-9BC52D39BBCE}" destId="{8A1F958B-2A35-4676-B896-7A8D725D005F}" srcOrd="0" destOrd="0" presId="urn:microsoft.com/office/officeart/2005/8/layout/orgChart1"/>
    <dgm:cxn modelId="{D8524FE4-C5AA-45EA-8755-0575B40B60C8}" type="presOf" srcId="{7F269A4A-89AC-475E-82DF-31A7DCB686BF}" destId="{BCF3081B-A4BD-4080-9870-07504E467988}" srcOrd="0" destOrd="0" presId="urn:microsoft.com/office/officeart/2005/8/layout/orgChart1"/>
    <dgm:cxn modelId="{A6436AAA-700A-4E5A-95B6-881F22B377B2}" type="presOf" srcId="{C1352969-910F-4AC5-8525-D281D41786F8}" destId="{7FF3229F-6E80-44F9-A19F-539AC38BEB9D}" srcOrd="0" destOrd="0" presId="urn:microsoft.com/office/officeart/2005/8/layout/orgChart1"/>
    <dgm:cxn modelId="{58B5812D-0790-4D0A-889D-0F612EC7AA1B}" srcId="{6AD7292D-8880-458B-9370-F095D3BE9BDA}" destId="{4915F126-4835-411C-941C-29EFBDFB9FD7}" srcOrd="4" destOrd="0" parTransId="{1A3EC75F-7964-4FCA-89C0-721FC10C107E}" sibTransId="{EDBFDF3F-A7D4-4449-8502-4766F7E58802}"/>
    <dgm:cxn modelId="{2A3CB897-CE9F-4C71-8B4E-FFC7B3D322D7}" type="presOf" srcId="{2280A32A-5AD3-4B2D-A099-258CB4682D39}" destId="{51553F4A-7168-4BC0-8741-BC354109172B}" srcOrd="0" destOrd="0" presId="urn:microsoft.com/office/officeart/2005/8/layout/orgChart1"/>
    <dgm:cxn modelId="{8FF6FBC3-E215-405A-AAD8-ADE5C2744004}" srcId="{6AD7292D-8880-458B-9370-F095D3BE9BDA}" destId="{45BD9308-BE87-485E-A0DC-06C4C007AFD8}" srcOrd="0" destOrd="0" parTransId="{5A5DD621-F259-4575-BD52-580212686E68}" sibTransId="{4E6B78E5-A73A-47D2-A5DB-93C7B7139A9B}"/>
    <dgm:cxn modelId="{FE40ECFF-C0FF-4E5F-AC33-DC1DEEFC0957}" type="presOf" srcId="{B93131D1-D70A-476E-A37F-6BF7AA510A6A}" destId="{F1316643-BC75-4663-9774-629FF3657391}" srcOrd="1" destOrd="0" presId="urn:microsoft.com/office/officeart/2005/8/layout/orgChart1"/>
    <dgm:cxn modelId="{20774AD0-E693-4B05-B560-886913AF8BC6}" type="presOf" srcId="{A0A00342-D441-4127-9AF9-80606D2DF4C6}" destId="{1D0680DE-112B-4686-BF51-86A5F3E2AEE5}" srcOrd="0" destOrd="0" presId="urn:microsoft.com/office/officeart/2005/8/layout/orgChart1"/>
    <dgm:cxn modelId="{1DB8629E-E41E-47F0-B19D-F80AFDA53567}" type="presOf" srcId="{A9B94706-746C-4134-83C7-8F201EB15F41}" destId="{465C0527-A6BC-45B0-A301-81685D94A13E}" srcOrd="1" destOrd="0" presId="urn:microsoft.com/office/officeart/2005/8/layout/orgChart1"/>
    <dgm:cxn modelId="{2C6F2B67-1C0B-4792-831D-0E43E837BB12}" srcId="{72AAE55B-75EA-4DFA-B973-E462EBDE3F92}" destId="{2280A32A-5AD3-4B2D-A099-258CB4682D39}" srcOrd="0" destOrd="0" parTransId="{84D0BF25-3B67-4770-A24E-564896863EC3}" sibTransId="{143EC246-6F43-4D51-BBA5-15D622ADCD14}"/>
    <dgm:cxn modelId="{4294EE3E-5BF9-41FE-88A6-6BEA3AB98B79}" type="presOf" srcId="{95C35BAE-98C1-4280-81BB-5402AF851E49}" destId="{81856D78-03AA-47CF-8D72-56FD7F24387B}" srcOrd="1" destOrd="0" presId="urn:microsoft.com/office/officeart/2005/8/layout/orgChart1"/>
    <dgm:cxn modelId="{3FBDBB64-7A81-4841-9652-278746401A46}" type="presOf" srcId="{65B060D4-0C17-449B-980F-B85E73A275B0}" destId="{DF6D0A39-B883-4D00-B17E-044C8C8F62B7}" srcOrd="0" destOrd="0" presId="urn:microsoft.com/office/officeart/2005/8/layout/orgChart1"/>
    <dgm:cxn modelId="{4BEEF2A5-B027-4155-B5F5-517D76969772}" type="presOf" srcId="{A8F86B92-6AC1-436F-8336-5F8EDC0800D5}" destId="{E7DE3E95-6F02-467F-8A55-877322251CEA}" srcOrd="1" destOrd="0" presId="urn:microsoft.com/office/officeart/2005/8/layout/orgChart1"/>
    <dgm:cxn modelId="{DCD951AD-8EF6-4616-922C-3022A7958D6E}" type="presOf" srcId="{918BA3C8-E921-4A02-A7C7-79C809FC3294}" destId="{593B5AF8-1F06-4E99-AD88-9CB8E642E479}" srcOrd="1" destOrd="0" presId="urn:microsoft.com/office/officeart/2005/8/layout/orgChart1"/>
    <dgm:cxn modelId="{FE30950B-815B-4684-A29C-4AFFB4D12805}" type="presOf" srcId="{9DBB48A7-6A82-401D-A269-09305C112209}" destId="{4ACF383C-143D-40E0-8443-57F881003BC3}" srcOrd="1" destOrd="0" presId="urn:microsoft.com/office/officeart/2005/8/layout/orgChart1"/>
    <dgm:cxn modelId="{44415AA8-3093-48EB-8FAA-EDC4ACB16364}" srcId="{4915F126-4835-411C-941C-29EFBDFB9FD7}" destId="{9E176166-9D59-47AC-87CF-F5F0167C5844}" srcOrd="0" destOrd="0" parTransId="{52970819-CD21-4FBE-986C-43F5F2B15B64}" sibTransId="{29449B22-EDA2-4AAF-8110-EAD427B2197B}"/>
    <dgm:cxn modelId="{2F184ADD-B1DE-4B37-8831-D37AFE51D1A2}" srcId="{610BC143-6A81-435F-B514-E07025B43718}" destId="{0E3143EE-1AAC-473F-83E5-A098348BD601}" srcOrd="1" destOrd="0" parTransId="{147379FA-8745-48E6-A2BD-0CDB76C49789}" sibTransId="{947EB26A-86F1-492C-AF5E-8D2E7B1DA184}"/>
    <dgm:cxn modelId="{2D41ED9D-BA79-4ACE-B6C6-E32A5443DE17}" type="presOf" srcId="{9B7CE829-E1BE-4245-BABD-9AB746EC05C3}" destId="{79BD54F9-F66E-4E5C-B989-45C16596B644}" srcOrd="0" destOrd="0" presId="urn:microsoft.com/office/officeart/2005/8/layout/orgChart1"/>
    <dgm:cxn modelId="{BDAD8749-0E89-4B57-B0C1-D455BF2FCFD2}" srcId="{0E3143EE-1AAC-473F-83E5-A098348BD601}" destId="{B93131D1-D70A-476E-A37F-6BF7AA510A6A}" srcOrd="1" destOrd="0" parTransId="{00C9072F-0D76-4A61-8562-53CB2C6370F1}" sibTransId="{B73C2798-80AC-4264-84B9-252D7F995B76}"/>
    <dgm:cxn modelId="{9A2B29FA-1352-4DB4-B186-5D4EC2862D4C}" type="presOf" srcId="{6132948C-E04C-4D3F-9014-0C81832EAE20}" destId="{E15D16FE-D246-4060-9814-60E8619FEA49}" srcOrd="1" destOrd="0" presId="urn:microsoft.com/office/officeart/2005/8/layout/orgChart1"/>
    <dgm:cxn modelId="{F74D0F6E-80AB-4A0D-906C-ED13E11052A1}" type="presOf" srcId="{23BA8341-D283-4FC7-B88C-97AB3E8061F9}" destId="{2AC3666C-9E12-486F-99CA-3D3B5F6DC8E1}" srcOrd="0" destOrd="0" presId="urn:microsoft.com/office/officeart/2005/8/layout/orgChart1"/>
    <dgm:cxn modelId="{AFCFABAB-AF14-4DA1-9A77-ED7F93E01A57}" srcId="{2280A32A-5AD3-4B2D-A099-258CB4682D39}" destId="{F46580AC-D58F-4CA1-B9BF-129676D6B3B8}" srcOrd="1" destOrd="0" parTransId="{74F3A856-C752-4395-BA4C-423C62182C7D}" sibTransId="{F5940503-0E18-410E-80D0-F856672E172D}"/>
    <dgm:cxn modelId="{FE2CC86C-4284-4443-ACAC-523F799D981B}" type="presOf" srcId="{6F53EFAF-B6C4-4FC3-B7AB-E3E3EC80F34E}" destId="{E5DE14F9-A7C0-43DB-B30C-10696D86C33A}" srcOrd="0" destOrd="0" presId="urn:microsoft.com/office/officeart/2005/8/layout/orgChart1"/>
    <dgm:cxn modelId="{7F8DD45A-6D9B-4A98-9F3E-733476ADA4AB}" type="presOf" srcId="{84D0BF25-3B67-4770-A24E-564896863EC3}" destId="{F9689399-235E-4491-90C5-9EDA00477780}" srcOrd="0" destOrd="0" presId="urn:microsoft.com/office/officeart/2005/8/layout/orgChart1"/>
    <dgm:cxn modelId="{9BFB35E1-6B1D-4A19-A857-CA7DB47ED9B8}" srcId="{45BD9308-BE87-485E-A0DC-06C4C007AFD8}" destId="{ED6A85CE-4036-4171-9F4F-E14584FFE5A2}" srcOrd="1" destOrd="0" parTransId="{23BA8341-D283-4FC7-B88C-97AB3E8061F9}" sibTransId="{321AFD64-E339-434B-809C-780B2F05195E}"/>
    <dgm:cxn modelId="{235C3D0C-28F3-4A52-A60F-048E0C1654D5}" type="presOf" srcId="{5A5DD621-F259-4575-BD52-580212686E68}" destId="{A06F3D49-4943-4015-9F7E-460DB9CE573E}" srcOrd="0" destOrd="0" presId="urn:microsoft.com/office/officeart/2005/8/layout/orgChart1"/>
    <dgm:cxn modelId="{361F3541-0E93-41B6-8038-8F342B58F84E}" type="presOf" srcId="{ECF6A9F4-1971-4DFC-8C16-FC5911B9A8E9}" destId="{80E5B5EE-1C5C-4723-BD68-8140FD6D9FC3}" srcOrd="0" destOrd="0" presId="urn:microsoft.com/office/officeart/2005/8/layout/orgChart1"/>
    <dgm:cxn modelId="{A6E0A65B-8757-45CC-8F7E-1FF4098360B6}" type="presOf" srcId="{79769F4B-C7D1-4FEE-BED5-843C9A0A749E}" destId="{83E49A7A-DAB6-41E6-AF55-83909752AB73}" srcOrd="1" destOrd="0" presId="urn:microsoft.com/office/officeart/2005/8/layout/orgChart1"/>
    <dgm:cxn modelId="{81F00193-C73C-4CF7-854F-EB97127EB171}" type="presOf" srcId="{4783FD67-DE18-4AD0-8AA2-351678B15EA0}" destId="{C446328A-121D-4B7A-97E6-99B603305371}" srcOrd="0" destOrd="0" presId="urn:microsoft.com/office/officeart/2005/8/layout/orgChart1"/>
    <dgm:cxn modelId="{989C1AA5-8628-4E68-9B75-9304F3DBDBA1}" srcId="{9B7CE829-E1BE-4245-BABD-9AB746EC05C3}" destId="{22626919-0DBB-4E1E-A24D-A6CD75B50980}" srcOrd="3" destOrd="0" parTransId="{6AE63B25-9EE5-4B91-9F30-5D46DD99A5F6}" sibTransId="{180880B9-5ED2-4335-B10C-6E910A34E4C6}"/>
    <dgm:cxn modelId="{76860538-6265-4B92-A1CB-A571CC0A311C}" srcId="{4915F126-4835-411C-941C-29EFBDFB9FD7}" destId="{49074725-728F-492C-8520-44033727F1C6}" srcOrd="1" destOrd="0" parTransId="{7ECA4B0A-5604-4E11-AD3A-DC4351377512}" sibTransId="{C65DCC70-3A40-4FDA-A3D9-8025C5FFCC84}"/>
    <dgm:cxn modelId="{9FA050DD-307D-4C32-A6C7-D6CCBF101650}" type="presOf" srcId="{2CACECB6-F0EE-4FA8-8289-4C05F426C0A9}" destId="{CE2FF927-3DDE-46C2-957F-7C57CA7014B1}" srcOrd="0" destOrd="0" presId="urn:microsoft.com/office/officeart/2005/8/layout/orgChart1"/>
    <dgm:cxn modelId="{B4BCB4D1-7918-49E3-BEA7-C815E6F4A64D}" type="presOf" srcId="{0E804EC7-A08F-4233-98BD-EDEE9E4D50C8}" destId="{C68FC4C2-A9C3-41AE-8D05-A1A262370DA3}" srcOrd="0" destOrd="0" presId="urn:microsoft.com/office/officeart/2005/8/layout/orgChart1"/>
    <dgm:cxn modelId="{B60C487F-2DB4-4160-89C5-F194BC126E3A}" type="presOf" srcId="{8009710E-7E0B-44A6-AFBC-ACB3E6584799}" destId="{E64E6CC1-1FBA-43C1-ADDC-67F4F9431D43}" srcOrd="0" destOrd="0" presId="urn:microsoft.com/office/officeart/2005/8/layout/orgChart1"/>
    <dgm:cxn modelId="{C0758CE3-DDAF-47C6-A52D-44D360F30F51}" srcId="{7F269A4A-89AC-475E-82DF-31A7DCB686BF}" destId="{57DDF342-BCF3-499E-B432-89B15D352CD2}" srcOrd="3" destOrd="0" parTransId="{3376E056-17C3-4C82-8E21-148791B7EB90}" sibTransId="{7C66F678-FFB7-4865-AF95-38B849B81CF9}"/>
    <dgm:cxn modelId="{E50FA4A8-D217-4422-BA14-F5D089F6D95F}" type="presOf" srcId="{4915F126-4835-411C-941C-29EFBDFB9FD7}" destId="{FAFCC61D-2D44-4B7F-A96A-884BAD3C0530}" srcOrd="1" destOrd="0" presId="urn:microsoft.com/office/officeart/2005/8/layout/orgChart1"/>
    <dgm:cxn modelId="{7700201B-8106-45D7-A4AF-B60796B8B0B8}" type="presOf" srcId="{31D8B993-45F1-49EA-9AF0-50E885AC4B29}" destId="{51827F01-95DC-4074-96E8-78EA2C790B85}" srcOrd="1" destOrd="0" presId="urn:microsoft.com/office/officeart/2005/8/layout/orgChart1"/>
    <dgm:cxn modelId="{7FBC2C21-557C-4D73-9DB3-8109D8693DF7}" srcId="{B5C15600-F36B-4339-8032-F9CE590E19DE}" destId="{4782160A-6EF9-42F9-8399-0F912A6E4EA3}" srcOrd="0" destOrd="0" parTransId="{C4C2C97D-E2B8-47E3-BF3A-18599114B3D8}" sibTransId="{792C86F5-FFF5-4AC6-B8CD-0DE01AE79488}"/>
    <dgm:cxn modelId="{93642382-5AC6-4F8B-BC27-F0C11B664656}" type="presOf" srcId="{5676277E-C32C-47E8-A61A-3C45982E761E}" destId="{424BCD74-DFB0-40FF-9C2A-7B6CA413341D}" srcOrd="0" destOrd="0" presId="urn:microsoft.com/office/officeart/2005/8/layout/orgChart1"/>
    <dgm:cxn modelId="{91F26ADA-0F22-4471-AD0D-49DD4D08D2FD}" srcId="{7F269A4A-89AC-475E-82DF-31A7DCB686BF}" destId="{0087BFF1-7632-4B54-BEA6-4FF1AE3A6423}" srcOrd="2" destOrd="0" parTransId="{A6AA12CE-CB6F-409F-BD0B-049987074283}" sibTransId="{039CF5C5-E435-46CB-AA9C-4A6501ABB256}"/>
    <dgm:cxn modelId="{5C91A422-19F3-4604-8133-F84D7914CDCE}" srcId="{6AD7292D-8880-458B-9370-F095D3BE9BDA}" destId="{2EB10C73-4747-4BF7-8B1F-E2A33A2A3AE2}" srcOrd="3" destOrd="0" parTransId="{B0122ADE-1156-4D93-8E1E-E075898C2E08}" sibTransId="{B4798E9C-317E-453E-BD44-41A0F8429761}"/>
    <dgm:cxn modelId="{2385B7F9-8A4F-4BAF-91F4-BA5380175595}" type="presOf" srcId="{918BA3C8-E921-4A02-A7C7-79C809FC3294}" destId="{A067A436-B6A5-4C60-B954-DDDE313B6BB3}" srcOrd="0" destOrd="0" presId="urn:microsoft.com/office/officeart/2005/8/layout/orgChart1"/>
    <dgm:cxn modelId="{2394F167-0A7D-436D-99E3-10B0FC568F82}" type="presOf" srcId="{72D50DBB-E130-4DE2-8B9B-14ED830A18DC}" destId="{5D5A79C3-7AAE-4C1C-AA96-7DECD9B8F01A}" srcOrd="1" destOrd="0" presId="urn:microsoft.com/office/officeart/2005/8/layout/orgChart1"/>
    <dgm:cxn modelId="{7EDC5CD7-46D5-4608-AFC3-9CB755734D66}" type="presOf" srcId="{7ECA4B0A-5604-4E11-AD3A-DC4351377512}" destId="{A6A8B4AF-5C82-4123-AE6C-88C58A52918F}" srcOrd="0" destOrd="0" presId="urn:microsoft.com/office/officeart/2005/8/layout/orgChart1"/>
    <dgm:cxn modelId="{EBFD8D00-9A07-4E03-BEDF-36F572BD6F56}" type="presOf" srcId="{7F269A4A-89AC-475E-82DF-31A7DCB686BF}" destId="{A1405534-1DE3-4BB1-8088-E29136A84F42}" srcOrd="1" destOrd="0" presId="urn:microsoft.com/office/officeart/2005/8/layout/orgChart1"/>
    <dgm:cxn modelId="{F03825CD-C96B-438B-9F39-B73331290820}" type="presOf" srcId="{219E444C-B36F-46C8-A865-CF043E471808}" destId="{E4546EF7-3ED5-4240-BE78-A9E4C1882C4E}" srcOrd="0" destOrd="0" presId="urn:microsoft.com/office/officeart/2005/8/layout/orgChart1"/>
    <dgm:cxn modelId="{17D0456A-894A-48D2-A02C-31F0BC295965}" type="presOf" srcId="{AC2FC558-3C85-4882-AACA-A29961B03D20}" destId="{B1E5EA5F-007F-497C-B82F-29B1307CD1E2}" srcOrd="0" destOrd="0" presId="urn:microsoft.com/office/officeart/2005/8/layout/orgChart1"/>
    <dgm:cxn modelId="{89298CAF-54F2-4E0F-A9F5-FEF356FC62B9}" type="presOf" srcId="{B09BBD66-9E35-47FF-A904-54C0DD36F505}" destId="{E012829C-1F2A-4BB1-A975-310A2EF1A579}" srcOrd="0" destOrd="0" presId="urn:microsoft.com/office/officeart/2005/8/layout/orgChart1"/>
    <dgm:cxn modelId="{06235AE8-C1CC-4DC9-9C12-E2B5EDCEC69F}" srcId="{D8D0E957-9869-4B04-8EBE-9D713A0EC8CD}" destId="{610BC143-6A81-435F-B514-E07025B43718}" srcOrd="0" destOrd="0" parTransId="{9C56E9DC-8435-4DDE-9CC1-E33B65BDFEC4}" sibTransId="{ABF0E89A-6FF0-4A22-A0B3-3EC5D32BA527}"/>
    <dgm:cxn modelId="{412C508D-5097-496F-BA1E-C8A1D996A27E}" type="presOf" srcId="{ED6A85CE-4036-4171-9F4F-E14584FFE5A2}" destId="{2B581DD7-85F4-46ED-A324-7EC1364C6893}" srcOrd="0" destOrd="0" presId="urn:microsoft.com/office/officeart/2005/8/layout/orgChart1"/>
    <dgm:cxn modelId="{C6C0C09D-4047-40ED-A182-6832851BED27}" type="presOf" srcId="{6AD7292D-8880-458B-9370-F095D3BE9BDA}" destId="{4352C7DC-86D7-433D-B374-142818EB4251}" srcOrd="0" destOrd="0" presId="urn:microsoft.com/office/officeart/2005/8/layout/orgChart1"/>
    <dgm:cxn modelId="{FC3842D3-5A3A-4ECC-9093-1F47A86CF6F9}" srcId="{7F269A4A-89AC-475E-82DF-31A7DCB686BF}" destId="{595DE718-C5A2-49B7-AA0D-53920689D6D3}" srcOrd="5" destOrd="0" parTransId="{198D395B-0DB7-4395-9936-9BC52D39BBCE}" sibTransId="{C126CB24-DCB8-4C0B-BA73-A14304D5C433}"/>
    <dgm:cxn modelId="{624A8D03-973A-4949-B664-B39B8A76913B}" srcId="{72AAE55B-75EA-4DFA-B973-E462EBDE3F92}" destId="{4783FD67-DE18-4AD0-8AA2-351678B15EA0}" srcOrd="2" destOrd="0" parTransId="{65153BF8-FB26-46D9-A04B-0674B0899C07}" sibTransId="{48A3DE43-DD44-44F5-81DF-C719F88FA43C}"/>
    <dgm:cxn modelId="{13749ACC-C66F-452A-A15D-E06E2CCB3E7E}" srcId="{09322A24-4157-49E4-8945-1C6FCBCE16B5}" destId="{2CAB8BEA-54A4-41FD-9ED0-2E5461760669}" srcOrd="0" destOrd="0" parTransId="{322CE8CD-FAD9-44EB-B4BA-FD87ED1DA540}" sibTransId="{5755477C-312C-4C9C-9DD7-DDC73A9FB06E}"/>
    <dgm:cxn modelId="{3D052B78-472B-4F3B-8583-5211F2AF4690}" type="presOf" srcId="{4783FD67-DE18-4AD0-8AA2-351678B15EA0}" destId="{9B03D65F-3BB0-4388-8335-9EDB58DC916E}" srcOrd="1" destOrd="0" presId="urn:microsoft.com/office/officeart/2005/8/layout/orgChart1"/>
    <dgm:cxn modelId="{1404EEEC-5EB3-49BD-A1D8-868BD46940D3}" type="presOf" srcId="{0087BFF1-7632-4B54-BEA6-4FF1AE3A6423}" destId="{63C20251-9D03-4D1C-8435-F7AE66E3ED01}" srcOrd="0" destOrd="0" presId="urn:microsoft.com/office/officeart/2005/8/layout/orgChart1"/>
    <dgm:cxn modelId="{F8C5CE93-A717-4A7D-9668-4281D970ACE9}" type="presOf" srcId="{A4297E71-4716-4E56-BA62-0BB810223654}" destId="{F635D877-4B3F-421B-9DDC-B5A6BB662D1B}" srcOrd="1" destOrd="0" presId="urn:microsoft.com/office/officeart/2005/8/layout/orgChart1"/>
    <dgm:cxn modelId="{AF611E81-4819-438C-A8A2-3606DC04787C}" type="presOf" srcId="{09322A24-4157-49E4-8945-1C6FCBCE16B5}" destId="{3DC80B6E-967D-41AE-BB69-EA37CC556F25}" srcOrd="0" destOrd="0" presId="urn:microsoft.com/office/officeart/2005/8/layout/orgChart1"/>
    <dgm:cxn modelId="{DAF03608-8A08-4537-BEC8-803B4A2DCD48}" type="presOf" srcId="{8009710E-7E0B-44A6-AFBC-ACB3E6584799}" destId="{F6B6E4A9-5DD5-409E-AF24-C89448EBACE7}" srcOrd="1" destOrd="0" presId="urn:microsoft.com/office/officeart/2005/8/layout/orgChart1"/>
    <dgm:cxn modelId="{91709340-101B-44D7-85FE-23E23634931C}" type="presOf" srcId="{A4297E71-4716-4E56-BA62-0BB810223654}" destId="{5F02095A-D4FB-4C13-ADD1-1042370988E4}" srcOrd="0" destOrd="0" presId="urn:microsoft.com/office/officeart/2005/8/layout/orgChart1"/>
    <dgm:cxn modelId="{DC8DEB1D-E91B-404F-90A8-E793D91612FF}" type="presOf" srcId="{CAC95998-F44A-49FB-AABE-BB45DB51898D}" destId="{E80054ED-1020-4790-821F-93D5B7611A86}" srcOrd="0" destOrd="0" presId="urn:microsoft.com/office/officeart/2005/8/layout/orgChart1"/>
    <dgm:cxn modelId="{8E0684B7-CA16-4DEC-9362-ACA0FE9D0376}" type="presOf" srcId="{77854294-A623-41CB-A28C-7280F641C220}" destId="{3D2AA9C3-BF83-4626-92A8-3C8E4FCAC1FD}" srcOrd="0" destOrd="0" presId="urn:microsoft.com/office/officeart/2005/8/layout/orgChart1"/>
    <dgm:cxn modelId="{E77CD74A-1C9D-4752-BF7E-79F75F4C0AE6}" type="presOf" srcId="{F4D3921D-D915-459E-8556-50C86701396B}" destId="{3B0EF707-4E2A-4B6F-A80A-DC6EA731CEBB}" srcOrd="0" destOrd="0" presId="urn:microsoft.com/office/officeart/2005/8/layout/orgChart1"/>
    <dgm:cxn modelId="{C1F1C8EE-D80A-4D0C-A7E4-143BFD5620C4}" type="presOf" srcId="{65153BF8-FB26-46D9-A04B-0674B0899C07}" destId="{2DCD716A-102E-42DA-A6A8-743B66F55346}" srcOrd="0" destOrd="0" presId="urn:microsoft.com/office/officeart/2005/8/layout/orgChart1"/>
    <dgm:cxn modelId="{DE530993-7F4C-4CD9-BC44-037699116C6C}" srcId="{9B7CE829-E1BE-4245-BABD-9AB746EC05C3}" destId="{31D8B993-45F1-49EA-9AF0-50E885AC4B29}" srcOrd="2" destOrd="0" parTransId="{846501BA-C53F-4236-B732-AAE524C488EA}" sibTransId="{6B11E7F1-850D-43EA-981A-68A8E200F1DF}"/>
    <dgm:cxn modelId="{0A3709B4-521C-4F84-AECC-A19B2F976755}" srcId="{6132948C-E04C-4D3F-9014-0C81832EAE20}" destId="{EF25E5E9-5594-49B8-BC0A-7082757D4906}" srcOrd="0" destOrd="0" parTransId="{C1352969-910F-4AC5-8525-D281D41786F8}" sibTransId="{6818D80D-A152-469D-8D0A-3F06A3811133}"/>
    <dgm:cxn modelId="{FCC25757-72F0-4719-B51A-D2D1DD8936F5}" type="presOf" srcId="{0E804EC7-A08F-4233-98BD-EDEE9E4D50C8}" destId="{7F157412-B53B-482D-8761-A92FCBAF4C00}" srcOrd="1" destOrd="0" presId="urn:microsoft.com/office/officeart/2005/8/layout/orgChart1"/>
    <dgm:cxn modelId="{1ACE921E-47E6-4C21-93CD-53CE38861913}" type="presOf" srcId="{6C43BFA8-AAE1-45D4-822E-6D20A79FAEF3}" destId="{D67D6C72-2348-4CE6-879D-60B265610215}" srcOrd="0" destOrd="0" presId="urn:microsoft.com/office/officeart/2005/8/layout/orgChart1"/>
    <dgm:cxn modelId="{0EC32355-EB1B-453E-89EB-524D218BF400}" type="presOf" srcId="{A8F86B92-6AC1-436F-8336-5F8EDC0800D5}" destId="{73758E17-EFFB-48D2-AA7E-0BA63ADAF8F1}" srcOrd="0" destOrd="0" presId="urn:microsoft.com/office/officeart/2005/8/layout/orgChart1"/>
    <dgm:cxn modelId="{F354CAA3-C0CC-4FEA-8596-C0CEA3A3ADF6}" srcId="{B5C15600-F36B-4339-8032-F9CE590E19DE}" destId="{B09BBD66-9E35-47FF-A904-54C0DD36F505}" srcOrd="2" destOrd="0" parTransId="{F47F7837-F781-4D44-A780-33F5D230A810}" sibTransId="{CFBA1C78-DA81-4306-8775-08BC4B513FF0}"/>
    <dgm:cxn modelId="{CB3D102B-1EEB-43C9-87FB-0188408C348E}" srcId="{0C1A0730-7617-479A-B10B-183F83289CBA}" destId="{0E804EC7-A08F-4233-98BD-EDEE9E4D50C8}" srcOrd="2" destOrd="0" parTransId="{D1E7D7EB-693C-4B5B-A2FA-BAFC935CDEC5}" sibTransId="{0D48E009-03C5-4C01-8601-9E904DE24269}"/>
    <dgm:cxn modelId="{548EE544-A68A-4697-A280-9C010E067190}" type="presOf" srcId="{A6AA12CE-CB6F-409F-BD0B-049987074283}" destId="{F07C3935-F942-466D-8914-46F58E587839}" srcOrd="0" destOrd="0" presId="urn:microsoft.com/office/officeart/2005/8/layout/orgChart1"/>
    <dgm:cxn modelId="{ECCE96C6-9526-4D79-82E3-DAA55AA8C7E3}" type="presOf" srcId="{77854294-A623-41CB-A28C-7280F641C220}" destId="{2ADF4C90-A22B-4F87-A54F-B77E85FD98B2}" srcOrd="1" destOrd="0" presId="urn:microsoft.com/office/officeart/2005/8/layout/orgChart1"/>
    <dgm:cxn modelId="{FAD9BD03-E279-46C4-A73B-66DDC25922FF}" type="presOf" srcId="{72AAE55B-75EA-4DFA-B973-E462EBDE3F92}" destId="{B3748C6F-E405-40AA-92E4-D908916F2379}" srcOrd="1" destOrd="0" presId="urn:microsoft.com/office/officeart/2005/8/layout/orgChart1"/>
    <dgm:cxn modelId="{1A03E91B-E9ED-47B4-B8AA-52428AC8B76D}" type="presOf" srcId="{F46580AC-D58F-4CA1-B9BF-129676D6B3B8}" destId="{7D00B6C9-6890-4EE0-967C-1195E78AB0C3}" srcOrd="1" destOrd="0" presId="urn:microsoft.com/office/officeart/2005/8/layout/orgChart1"/>
    <dgm:cxn modelId="{2F171E3A-9B83-439F-956D-506B275A0CFF}" type="presOf" srcId="{595DE718-C5A2-49B7-AA0D-53920689D6D3}" destId="{5A7B38BB-9D87-48E3-8A0D-D64C0B2E1A2D}" srcOrd="0" destOrd="0" presId="urn:microsoft.com/office/officeart/2005/8/layout/orgChart1"/>
    <dgm:cxn modelId="{622AB7B4-5F59-41F2-92BF-F569C7C8A7BA}" type="presOf" srcId="{610BC143-6A81-435F-B514-E07025B43718}" destId="{E4F7C2A1-A9D0-4847-8CDA-C58E3EE2027F}" srcOrd="1" destOrd="0" presId="urn:microsoft.com/office/officeart/2005/8/layout/orgChart1"/>
    <dgm:cxn modelId="{6294B277-DAE4-4DCE-AF24-79F74B1FEDD3}" srcId="{7F269A4A-89AC-475E-82DF-31A7DCB686BF}" destId="{8009710E-7E0B-44A6-AFBC-ACB3E6584799}" srcOrd="4" destOrd="0" parTransId="{7039B6BF-1C36-41C0-AC2D-6DE9CE3A30D8}" sibTransId="{77CCBEA6-2DCB-4328-A979-08480126A528}"/>
    <dgm:cxn modelId="{B2C11AC3-CD7B-44F2-AA8A-4CA0DF60B4EA}" type="presOf" srcId="{22626919-0DBB-4E1E-A24D-A6CD75B50980}" destId="{35B8063B-34BF-47AB-BBEC-D99471D667CC}" srcOrd="0" destOrd="0" presId="urn:microsoft.com/office/officeart/2005/8/layout/orgChart1"/>
    <dgm:cxn modelId="{8B85F6B7-6EA1-4AE2-9DA8-ED40B1FBEE2E}" type="presOf" srcId="{45BD9308-BE87-485E-A0DC-06C4C007AFD8}" destId="{083EBBE1-8589-4FA2-A794-A5FF0E34AC96}" srcOrd="0" destOrd="0" presId="urn:microsoft.com/office/officeart/2005/8/layout/orgChart1"/>
    <dgm:cxn modelId="{F5A78370-2283-49B9-8A5A-A9B420766A48}" type="presOf" srcId="{CD40815D-AD7F-45C8-B913-0B03B722F250}" destId="{8BB962D9-13D7-44A9-9FD0-2313925E4A79}" srcOrd="1" destOrd="0" presId="urn:microsoft.com/office/officeart/2005/8/layout/orgChart1"/>
    <dgm:cxn modelId="{8495FD48-11F2-454C-8A70-081C1ABC4104}" type="presOf" srcId="{6132948C-E04C-4D3F-9014-0C81832EAE20}" destId="{8FF256E3-CA13-44A6-A1F4-367DE8EC81CE}" srcOrd="0" destOrd="0" presId="urn:microsoft.com/office/officeart/2005/8/layout/orgChart1"/>
    <dgm:cxn modelId="{B444CF8E-6143-4467-9BBD-73BE2CA2AC2A}" srcId="{6132948C-E04C-4D3F-9014-0C81832EAE20}" destId="{918BA3C8-E921-4A02-A7C7-79C809FC3294}" srcOrd="1" destOrd="0" parTransId="{FB4D17BE-F5DC-45AF-B82A-834F81327E45}" sibTransId="{BB062BF1-C43D-4385-ABBF-234A7B0E31C6}"/>
    <dgm:cxn modelId="{3C636984-7C79-427D-990F-0015CB9C12F7}" type="presOf" srcId="{20C404FB-08EF-46A6-BC88-6438620BCB59}" destId="{9CA121B1-66B7-4DC9-B483-CC56609FEAF7}" srcOrd="0" destOrd="0" presId="urn:microsoft.com/office/officeart/2005/8/layout/orgChart1"/>
    <dgm:cxn modelId="{5D2DBB18-4769-45EF-8FCB-CD62A65E4540}" type="presOf" srcId="{610BC143-6A81-435F-B514-E07025B43718}" destId="{761DCCF8-D89B-4599-9D9A-90F44C1AC362}" srcOrd="0" destOrd="0" presId="urn:microsoft.com/office/officeart/2005/8/layout/orgChart1"/>
    <dgm:cxn modelId="{6B2AAC32-49EF-41BE-99C0-303087466EDC}" type="presOf" srcId="{E42E9EE5-C859-4524-87AF-1FAF4786F520}" destId="{E17A4378-2E4F-4ED0-9BCA-DFA860B479C4}" srcOrd="0" destOrd="0" presId="urn:microsoft.com/office/officeart/2005/8/layout/orgChart1"/>
    <dgm:cxn modelId="{317D7409-3A2C-4EF9-BF25-FF9C5CD6F28B}" type="presOf" srcId="{B0122ADE-1156-4D93-8E1E-E075898C2E08}" destId="{A13E0E97-EFEB-474E-8D44-D28897AA301F}" srcOrd="0" destOrd="0" presId="urn:microsoft.com/office/officeart/2005/8/layout/orgChart1"/>
    <dgm:cxn modelId="{D11B7A78-225F-455B-8189-6B8866C0892F}" type="presOf" srcId="{95C35BAE-98C1-4280-81BB-5402AF851E49}" destId="{8CC3F7F1-5EB7-41A2-B67D-677CC7DB9DDB}" srcOrd="0" destOrd="0" presId="urn:microsoft.com/office/officeart/2005/8/layout/orgChart1"/>
    <dgm:cxn modelId="{4757B4BB-CAC9-4A2D-B3F5-7A32C013F51B}" type="presOf" srcId="{A0A00342-D441-4127-9AF9-80606D2DF4C6}" destId="{7BFD9044-A1D3-4BA7-AAAE-6940D4A4C1B8}" srcOrd="1" destOrd="0" presId="urn:microsoft.com/office/officeart/2005/8/layout/orgChart1"/>
    <dgm:cxn modelId="{BA761A6A-F531-4265-ADF9-ADB94B682EB9}" srcId="{0E3143EE-1AAC-473F-83E5-A098348BD601}" destId="{FD7DEA0A-8DA4-4D41-8F8C-BE060BAD890B}" srcOrd="0" destOrd="0" parTransId="{8104C952-7A68-491D-83D6-9E28F34CC7BC}" sibTransId="{B38C33CA-0C04-4CAE-A52A-76EB9BE42856}"/>
    <dgm:cxn modelId="{C88B70C2-5600-4666-A8FC-724CB826E1A9}" type="presOf" srcId="{FB4D17BE-F5DC-45AF-B82A-834F81327E45}" destId="{7B84DFEC-91A0-4C3B-B3AF-B67C321477B8}" srcOrd="0" destOrd="0" presId="urn:microsoft.com/office/officeart/2005/8/layout/orgChart1"/>
    <dgm:cxn modelId="{60A22F09-3269-473D-8CDF-39EC1AF52106}" type="presOf" srcId="{57DDF342-BCF3-499E-B432-89B15D352CD2}" destId="{425E74E3-A857-45D9-9F47-690DFEB99C17}" srcOrd="1" destOrd="0" presId="urn:microsoft.com/office/officeart/2005/8/layout/orgChart1"/>
    <dgm:cxn modelId="{6E174970-AF66-48EF-BB80-79D04D609B09}" type="presOf" srcId="{0C1A0730-7617-479A-B10B-183F83289CBA}" destId="{B2F942CF-E5D9-45FE-9ACD-50414209378B}" srcOrd="0" destOrd="0" presId="urn:microsoft.com/office/officeart/2005/8/layout/orgChart1"/>
    <dgm:cxn modelId="{821F5271-E5EB-4518-9DFF-49804F0E9C3B}" srcId="{610BC143-6A81-435F-B514-E07025B43718}" destId="{975D0421-C2B3-414E-9A21-03E2568EBC8E}" srcOrd="2" destOrd="0" parTransId="{8C27B644-C805-4BAB-BD92-5AD4CE28BB64}" sibTransId="{0FF24D5A-3F7C-4BD5-9F16-8934A7AF931D}"/>
    <dgm:cxn modelId="{BF463CFB-97A7-4794-9A23-D3F6377490D9}" type="presOf" srcId="{BE439561-281A-4E34-BDE1-4EDC5CD7D763}" destId="{D675FA63-25E4-4F7A-95C2-7F694FEA81CA}" srcOrd="1" destOrd="0" presId="urn:microsoft.com/office/officeart/2005/8/layout/orgChart1"/>
    <dgm:cxn modelId="{E9495A86-6623-4063-9AD1-3B15F25EACAB}" type="presOf" srcId="{0C1A0730-7617-479A-B10B-183F83289CBA}" destId="{7BE7C103-005E-4B0C-A537-1CBCDDA3411E}" srcOrd="1" destOrd="0" presId="urn:microsoft.com/office/officeart/2005/8/layout/orgChart1"/>
    <dgm:cxn modelId="{6ABB8DA3-C82D-4E1F-8642-396A4F70A30A}" type="presOf" srcId="{6AD7292D-8880-458B-9370-F095D3BE9BDA}" destId="{099D968B-5561-4C1F-A1C3-67181D920436}" srcOrd="1" destOrd="0" presId="urn:microsoft.com/office/officeart/2005/8/layout/orgChart1"/>
    <dgm:cxn modelId="{DCB64759-FD0F-435A-BAA1-EA0A9170545C}" srcId="{6AD7292D-8880-458B-9370-F095D3BE9BDA}" destId="{7E278215-A064-4A0E-80FC-55087B37B0FF}" srcOrd="1" destOrd="0" parTransId="{219E444C-B36F-46C8-A865-CF043E471808}" sibTransId="{B2413052-9B53-4852-BD11-A0D3F3BC44ED}"/>
    <dgm:cxn modelId="{1E7712B7-1C7E-4EE5-913D-707250962459}" srcId="{7F269A4A-89AC-475E-82DF-31A7DCB686BF}" destId="{95C35BAE-98C1-4280-81BB-5402AF851E49}" srcOrd="0" destOrd="0" parTransId="{3C2C67FE-FA48-466C-B8A5-F9875843B87E}" sibTransId="{F9811B6E-12A1-4243-866A-A6CACC3C6F87}"/>
    <dgm:cxn modelId="{0E5DD67F-4008-4807-BDE2-1E0CEC072138}" type="presOf" srcId="{EFA2F071-9309-43F1-895E-D89FAF9676BE}" destId="{87D27702-80E1-40BC-B457-8D46A49582C9}" srcOrd="0" destOrd="0" presId="urn:microsoft.com/office/officeart/2005/8/layout/orgChart1"/>
    <dgm:cxn modelId="{A5F7E426-1493-42B7-A28B-4175F862DBE8}" type="presOf" srcId="{52970819-CD21-4FBE-986C-43F5F2B15B64}" destId="{E8771BFE-FCE2-4F70-A011-25D3852F7D1B}" srcOrd="0" destOrd="0" presId="urn:microsoft.com/office/officeart/2005/8/layout/orgChart1"/>
    <dgm:cxn modelId="{4806B0E7-C514-4208-9EF4-F774D26F50D6}" type="presOf" srcId="{E78AE420-5767-4F4E-BFE6-783AABA6686A}" destId="{9C1EB1FA-C455-4A8B-A454-3F0F84025FC4}" srcOrd="0" destOrd="0" presId="urn:microsoft.com/office/officeart/2005/8/layout/orgChart1"/>
    <dgm:cxn modelId="{CCA3A0A9-A5A8-4C45-90A7-2BF1FA816588}" srcId="{2CAB8BEA-54A4-41FD-9ED0-2E5461760669}" destId="{D8D0E957-9869-4B04-8EBE-9D713A0EC8CD}" srcOrd="1" destOrd="0" parTransId="{2FC2B62E-0006-4C34-8E56-DF840F66AAFC}" sibTransId="{95AB8CB4-AE9E-4C97-8350-043230621B36}"/>
    <dgm:cxn modelId="{85718CBF-F3EF-44DC-A606-C5C2D1649226}" srcId="{4783FD67-DE18-4AD0-8AA2-351678B15EA0}" destId="{77854294-A623-41CB-A28C-7280F641C220}" srcOrd="0" destOrd="0" parTransId="{F4D3921D-D915-459E-8556-50C86701396B}" sibTransId="{C9CDEB96-466E-4243-838D-98569F0A8727}"/>
    <dgm:cxn modelId="{52DCA6F7-BD07-41DF-BBE9-302AC64C6F50}" srcId="{0C1A0730-7617-479A-B10B-183F83289CBA}" destId="{A4297E71-4716-4E56-BA62-0BB810223654}" srcOrd="1" destOrd="0" parTransId="{A031F804-0C81-48F8-8690-6B92D24499D0}" sibTransId="{6B18AACD-FC4E-4ACF-9CB1-05B4286CE6ED}"/>
    <dgm:cxn modelId="{35E15288-4DA8-4713-88ED-41754EF2792D}" type="presOf" srcId="{2EB10C73-4747-4BF7-8B1F-E2A33A2A3AE2}" destId="{209A470F-13A5-4424-8221-9097E460E3D4}" srcOrd="1" destOrd="0" presId="urn:microsoft.com/office/officeart/2005/8/layout/orgChart1"/>
    <dgm:cxn modelId="{FC66DF0F-244C-4FAD-9F67-BB4174C32159}" type="presOf" srcId="{22626919-0DBB-4E1E-A24D-A6CD75B50980}" destId="{EE08D88A-3298-45B5-AB12-03731BDCC806}" srcOrd="1" destOrd="0" presId="urn:microsoft.com/office/officeart/2005/8/layout/orgChart1"/>
    <dgm:cxn modelId="{B64FD92E-92E7-4019-A453-2912B8236732}" type="presOf" srcId="{A8D94F35-B491-4807-9E04-B54DB0F17A88}" destId="{6B7AB984-2779-411B-8EEA-0DB2DFFE5B98}" srcOrd="1" destOrd="0" presId="urn:microsoft.com/office/officeart/2005/8/layout/orgChart1"/>
    <dgm:cxn modelId="{DC1282B5-4789-4E52-ABC9-D09AAF488C9E}" type="presOf" srcId="{B5C15600-F36B-4339-8032-F9CE590E19DE}" destId="{5CE898BD-5F6D-477B-892A-E868B52742D2}" srcOrd="1" destOrd="0" presId="urn:microsoft.com/office/officeart/2005/8/layout/orgChart1"/>
    <dgm:cxn modelId="{9FFBFFD8-DBDE-43F8-8BD9-380122E39750}" srcId="{610BC143-6A81-435F-B514-E07025B43718}" destId="{B5C15600-F36B-4339-8032-F9CE590E19DE}" srcOrd="0" destOrd="0" parTransId="{DEAA6970-FF79-48F9-9242-F24DCB217EE2}" sibTransId="{5B42B06E-C470-4C41-8AA3-948498523406}"/>
    <dgm:cxn modelId="{EA7D3E62-4848-4204-9769-1C363D3FDA4C}" type="presOf" srcId="{2EB10C73-4747-4BF7-8B1F-E2A33A2A3AE2}" destId="{55D4A568-AB88-4FC6-9FE1-D3507AA6820B}" srcOrd="0" destOrd="0" presId="urn:microsoft.com/office/officeart/2005/8/layout/orgChart1"/>
    <dgm:cxn modelId="{12D0FD0E-2E15-4301-A172-3BCE51C1E72A}" type="presOf" srcId="{595DE718-C5A2-49B7-AA0D-53920689D6D3}" destId="{9315A511-8738-4A8D-89E2-D1B25C235C95}" srcOrd="1" destOrd="0" presId="urn:microsoft.com/office/officeart/2005/8/layout/orgChart1"/>
    <dgm:cxn modelId="{1DF5F826-C6F5-4D89-A2E6-9C2ECA4B0838}" type="presOf" srcId="{FD7DEA0A-8DA4-4D41-8F8C-BE060BAD890B}" destId="{0DC9FAE5-1B63-407D-BF71-5676F856F15F}" srcOrd="1" destOrd="0" presId="urn:microsoft.com/office/officeart/2005/8/layout/orgChart1"/>
    <dgm:cxn modelId="{B43E8748-2207-4A00-9009-A91C8AD7456A}" type="presOf" srcId="{007B68AA-A23A-4247-A5C5-4C4CD8E47EC6}" destId="{71D1373F-B67F-4041-B287-EDBEEB1C45EF}" srcOrd="1" destOrd="0" presId="urn:microsoft.com/office/officeart/2005/8/layout/orgChart1"/>
    <dgm:cxn modelId="{6B60EDB1-0BDA-4CD3-A401-CFA7850E6BAF}" type="presOf" srcId="{AF7F02B3-1E0C-4E83-A9B6-341D8658B14B}" destId="{EE896724-4BD5-476D-A802-36AB9D9A0B8A}" srcOrd="0" destOrd="0" presId="urn:microsoft.com/office/officeart/2005/8/layout/orgChart1"/>
    <dgm:cxn modelId="{118AAA08-3B29-4DCF-8D0A-426036DA7EC3}" type="presOf" srcId="{8C27B644-C805-4BAB-BD92-5AD4CE28BB64}" destId="{B758EDFA-46F4-4B3E-959C-B60C1ADEED52}" srcOrd="0" destOrd="0" presId="urn:microsoft.com/office/officeart/2005/8/layout/orgChart1"/>
    <dgm:cxn modelId="{49130ADC-DFE8-4846-9650-9645D208D8AD}" srcId="{B5C15600-F36B-4339-8032-F9CE590E19DE}" destId="{BE439561-281A-4E34-BDE1-4EDC5CD7D763}" srcOrd="3" destOrd="0" parTransId="{4374BD90-95B6-4517-8942-D44BC6471C2F}" sibTransId="{4ED6AD44-E4C8-450D-B5CF-BA4A4D90A95F}"/>
    <dgm:cxn modelId="{504997CB-3127-4402-94C3-678BF9C16FEB}" type="presOf" srcId="{57DDF342-BCF3-499E-B432-89B15D352CD2}" destId="{B3F3D637-105F-456F-8F78-49BF4BEE320D}" srcOrd="0" destOrd="0" presId="urn:microsoft.com/office/officeart/2005/8/layout/orgChart1"/>
    <dgm:cxn modelId="{28D6FC19-DFC9-487B-A212-563E53869AEA}" type="presOf" srcId="{0087BFF1-7632-4B54-BEA6-4FF1AE3A6423}" destId="{D535982B-7C5B-4FA3-8954-D43AA1CBC944}" srcOrd="1" destOrd="0" presId="urn:microsoft.com/office/officeart/2005/8/layout/orgChart1"/>
    <dgm:cxn modelId="{CEF7C83A-5845-422F-A811-B0D1218C9654}" type="presOf" srcId="{2FC2B62E-0006-4C34-8E56-DF840F66AAFC}" destId="{8F08FAC8-3A00-4B66-A45D-F12D56378B9F}" srcOrd="0" destOrd="0" presId="urn:microsoft.com/office/officeart/2005/8/layout/orgChart1"/>
    <dgm:cxn modelId="{8509F64B-AB8E-43FE-862B-B580B6D7CE5F}" type="presOf" srcId="{ED6A85CE-4036-4171-9F4F-E14584FFE5A2}" destId="{D080E027-AF9E-490B-9E8B-D59FC094D830}" srcOrd="1" destOrd="0" presId="urn:microsoft.com/office/officeart/2005/8/layout/orgChart1"/>
    <dgm:cxn modelId="{F74E17EB-34B0-4A67-9D17-6C42C1C0B88B}" type="presOf" srcId="{A031F804-0C81-48F8-8690-6B92D24499D0}" destId="{9CF861F2-92C8-43C4-B0B6-6096981334DF}" srcOrd="0" destOrd="0" presId="urn:microsoft.com/office/officeart/2005/8/layout/orgChart1"/>
    <dgm:cxn modelId="{F8324B08-5494-4354-BFEB-D303AEB284A4}" srcId="{45BD9308-BE87-485E-A0DC-06C4C007AFD8}" destId="{CD40815D-AD7F-45C8-B913-0B03B722F250}" srcOrd="0" destOrd="0" parTransId="{AF7F02B3-1E0C-4E83-A9B6-341D8658B14B}" sibTransId="{44C97FDF-F405-433E-938B-C12F86CD0A6C}"/>
    <dgm:cxn modelId="{F354EBC1-24CA-47C8-8980-1854D2E925C4}" srcId="{7F269A4A-89AC-475E-82DF-31A7DCB686BF}" destId="{9DBB48A7-6A82-401D-A269-09305C112209}" srcOrd="1" destOrd="0" parTransId="{1CB108CF-2DD5-4F8F-A9D8-5A2C0ED861EB}" sibTransId="{B4FA25EA-75EF-4447-982F-034B51071BC2}"/>
    <dgm:cxn modelId="{2633B523-7866-495E-922E-D3B004E6A8D1}" type="presOf" srcId="{49074725-728F-492C-8520-44033727F1C6}" destId="{BF4BE282-8AD0-4DD9-A494-FA66CF2A8643}" srcOrd="0" destOrd="0" presId="urn:microsoft.com/office/officeart/2005/8/layout/orgChart1"/>
    <dgm:cxn modelId="{2910238E-5EBF-4A56-9592-7D4521967B4B}" srcId="{2CAB8BEA-54A4-41FD-9ED0-2E5461760669}" destId="{A8D94F35-B491-4807-9E04-B54DB0F17A88}" srcOrd="0" destOrd="0" parTransId="{ECF6A9F4-1971-4DFC-8C16-FC5911B9A8E9}" sibTransId="{41933049-BFA6-4525-B55C-B21B9AC79085}"/>
    <dgm:cxn modelId="{BA2A86FF-FAD6-4D64-8F6D-F99CDB9B3CB7}" type="presOf" srcId="{FD7DEA0A-8DA4-4D41-8F8C-BE060BAD890B}" destId="{B8127DD4-C828-4A7A-BBB4-ACC21EFB3AA2}" srcOrd="0" destOrd="0" presId="urn:microsoft.com/office/officeart/2005/8/layout/orgChart1"/>
    <dgm:cxn modelId="{A024CC4B-008E-4060-832C-B0856E719B27}" type="presOf" srcId="{B5C15600-F36B-4339-8032-F9CE590E19DE}" destId="{26447AA2-7E82-4794-B320-A4A43CAE4474}" srcOrd="0" destOrd="0" presId="urn:microsoft.com/office/officeart/2005/8/layout/orgChart1"/>
    <dgm:cxn modelId="{73425D1C-113C-4C14-81A0-326D96537D40}" type="presOf" srcId="{A9B94706-746C-4134-83C7-8F201EB15F41}" destId="{C6273559-A77F-47D1-AAFE-137458B8C7D2}" srcOrd="0" destOrd="0" presId="urn:microsoft.com/office/officeart/2005/8/layout/orgChart1"/>
    <dgm:cxn modelId="{BC815F5D-5F27-401B-8C31-734AB2CDF635}" type="presOf" srcId="{37A6FD39-CEA9-4F87-9F3C-9CDC12442852}" destId="{61F272CD-B9B8-42BC-9529-27C565151198}" srcOrd="1" destOrd="0" presId="urn:microsoft.com/office/officeart/2005/8/layout/orgChart1"/>
    <dgm:cxn modelId="{63508D52-99A7-4E8C-B925-1386AD7BEB52}" type="presOf" srcId="{45BD9308-BE87-485E-A0DC-06C4C007AFD8}" destId="{682693B1-AAE5-48DE-B3F4-FDDD6F235AD1}" srcOrd="1" destOrd="0" presId="urn:microsoft.com/office/officeart/2005/8/layout/orgChart1"/>
    <dgm:cxn modelId="{73DFA132-972F-4C7E-85A5-C81B69203AEE}" type="presOf" srcId="{79769F4B-C7D1-4FEE-BED5-843C9A0A749E}" destId="{E4FC174F-FD57-41A9-9146-7C678AA560F6}" srcOrd="0" destOrd="0" presId="urn:microsoft.com/office/officeart/2005/8/layout/orgChart1"/>
    <dgm:cxn modelId="{1FFA0AB4-2AEB-474B-ADF1-96BA2C64FE1A}" type="presOf" srcId="{B93131D1-D70A-476E-A37F-6BF7AA510A6A}" destId="{2959B0EB-EF2B-4C96-9622-E53EE1C960BD}" srcOrd="0" destOrd="0" presId="urn:microsoft.com/office/officeart/2005/8/layout/orgChart1"/>
    <dgm:cxn modelId="{925CC587-3C97-4D4E-A492-C69CAE8954EC}" type="presOf" srcId="{E966344C-EE92-44A6-9B72-6D4C9754EB23}" destId="{733A7F7D-084C-4578-9D57-8AF95A9DCA6E}" srcOrd="0" destOrd="0" presId="urn:microsoft.com/office/officeart/2005/8/layout/orgChart1"/>
    <dgm:cxn modelId="{68D8C039-F135-4FCF-9085-E36774C2B374}" type="presOf" srcId="{72AAE55B-75EA-4DFA-B973-E462EBDE3F92}" destId="{9500FCD4-EAD8-4549-B414-638505EF1667}" srcOrd="0" destOrd="0" presId="urn:microsoft.com/office/officeart/2005/8/layout/orgChart1"/>
    <dgm:cxn modelId="{66E8306B-A1D5-4574-83C7-0A02DD321E0C}" srcId="{610BC143-6A81-435F-B514-E07025B43718}" destId="{9B7CE829-E1BE-4245-BABD-9AB746EC05C3}" srcOrd="3" destOrd="0" parTransId="{87E48054-193D-453E-86B0-F4E56B33C441}" sibTransId="{AF85A3E7-6FF6-4A91-ACB0-AA2F5DCA1DA8}"/>
    <dgm:cxn modelId="{215C63A1-5B17-42C3-8422-AAF35D87A706}" type="presOf" srcId="{74F3A856-C752-4395-BA4C-423C62182C7D}" destId="{A50AB2B8-4FE2-4CDB-BF36-25133CD510C7}" srcOrd="0" destOrd="0" presId="urn:microsoft.com/office/officeart/2005/8/layout/orgChart1"/>
    <dgm:cxn modelId="{290D583A-B0B9-451F-9CF9-5B3872FD854A}" type="presOf" srcId="{147379FA-8745-48E6-A2BD-0CDB76C49789}" destId="{BA8595AF-1247-4D35-886A-1053CF96C303}" srcOrd="0" destOrd="0" presId="urn:microsoft.com/office/officeart/2005/8/layout/orgChart1"/>
    <dgm:cxn modelId="{B8E30F66-C43A-4078-BD79-74F01F922899}" type="presOf" srcId="{D8D0E957-9869-4B04-8EBE-9D713A0EC8CD}" destId="{54C420D5-BF03-4E81-A183-AFCDBF59EF16}" srcOrd="1" destOrd="0" presId="urn:microsoft.com/office/officeart/2005/8/layout/orgChart1"/>
    <dgm:cxn modelId="{BBCACCC4-4180-4E2C-A6F0-9FDDF84C25E4}" type="presOf" srcId="{3C2C67FE-FA48-466C-B8A5-F9875843B87E}" destId="{AD250BD8-1782-4A0A-B1B8-EAC313916604}" srcOrd="0" destOrd="0" presId="urn:microsoft.com/office/officeart/2005/8/layout/orgChart1"/>
    <dgm:cxn modelId="{39EA201D-BCDE-40D2-A55A-48D56834353A}" type="presOf" srcId="{6AE63B25-9EE5-4B91-9F30-5D46DD99A5F6}" destId="{74EF2285-2190-47C5-9547-D95BE6DAA319}" srcOrd="0" destOrd="0" presId="urn:microsoft.com/office/officeart/2005/8/layout/orgChart1"/>
    <dgm:cxn modelId="{00318750-ACD1-477E-85E7-9C2AD04B3F26}" type="presOf" srcId="{EF25E5E9-5594-49B8-BC0A-7082757D4906}" destId="{721AC1A2-1700-4BFC-B399-3793E730C0B0}" srcOrd="1" destOrd="0" presId="urn:microsoft.com/office/officeart/2005/8/layout/orgChart1"/>
    <dgm:cxn modelId="{0DA5D2BA-EB6F-4F02-982C-9314864C3105}" type="presOf" srcId="{975D0421-C2B3-414E-9A21-03E2568EBC8E}" destId="{0447BBDA-6ABA-42E9-9E4F-FD08FA8DD378}" srcOrd="0" destOrd="0" presId="urn:microsoft.com/office/officeart/2005/8/layout/orgChart1"/>
    <dgm:cxn modelId="{564CDB4F-51BD-4169-9BC8-0096B455B6B8}" type="presOf" srcId="{49074725-728F-492C-8520-44033727F1C6}" destId="{9D01394D-5FCA-42C1-B30B-053C155D4E8D}" srcOrd="1" destOrd="0" presId="urn:microsoft.com/office/officeart/2005/8/layout/orgChart1"/>
    <dgm:cxn modelId="{77DA8634-286E-4D5B-8F11-95AB96E4B68F}" type="presOf" srcId="{2CAB8BEA-54A4-41FD-9ED0-2E5461760669}" destId="{1D63284F-7BB5-4C82-8AC3-C6DB903A8553}" srcOrd="0" destOrd="0" presId="urn:microsoft.com/office/officeart/2005/8/layout/orgChart1"/>
    <dgm:cxn modelId="{A612B421-3348-49B6-8276-8445DF47A729}" srcId="{B5C15600-F36B-4339-8032-F9CE590E19DE}" destId="{A0A00342-D441-4127-9AF9-80606D2DF4C6}" srcOrd="1" destOrd="0" parTransId="{E42E9EE5-C859-4524-87AF-1FAF4786F520}" sibTransId="{BA5E4F57-1F7F-467F-AE86-65C9F34697A0}"/>
    <dgm:cxn modelId="{13152423-FBF8-4D3D-8AC4-A6EEE8B8370B}" type="presOf" srcId="{EF25E5E9-5594-49B8-BC0A-7082757D4906}" destId="{6C4DF21D-A293-4C18-BBA2-C7BBF42D1D8C}" srcOrd="0" destOrd="0" presId="urn:microsoft.com/office/officeart/2005/8/layout/orgChart1"/>
    <dgm:cxn modelId="{D38C307D-484E-4B2A-AA25-3AF7F718867B}" type="presOf" srcId="{DEAA6970-FF79-48F9-9242-F24DCB217EE2}" destId="{E52E291B-9029-4BB6-8D48-5FF4819BF9A5}" srcOrd="0" destOrd="0" presId="urn:microsoft.com/office/officeart/2005/8/layout/orgChart1"/>
    <dgm:cxn modelId="{B782FA58-79BD-4BDF-8DE6-A916FAC19D8A}" type="presOf" srcId="{9C56E9DC-8435-4DDE-9CC1-E33B65BDFEC4}" destId="{B585B376-CCAE-436B-8DDA-DB275D888E3A}" srcOrd="0" destOrd="0" presId="urn:microsoft.com/office/officeart/2005/8/layout/orgChart1"/>
    <dgm:cxn modelId="{AEC8BB9F-C76A-4C24-A327-C7985D9C1526}" srcId="{2CAB8BEA-54A4-41FD-9ED0-2E5461760669}" destId="{6AD7292D-8880-458B-9370-F095D3BE9BDA}" srcOrd="2" destOrd="0" parTransId="{CAC95998-F44A-49FB-AABE-BB45DB51898D}" sibTransId="{F27B608B-5E1B-40F5-9494-F284A8368D65}"/>
    <dgm:cxn modelId="{BDF112F7-4C31-47F1-B01A-BCDB189AD68E}" type="presOf" srcId="{0E3143EE-1AAC-473F-83E5-A098348BD601}" destId="{EC1318C0-997F-4BAB-9613-AA0E76AFE330}" srcOrd="0" destOrd="0" presId="urn:microsoft.com/office/officeart/2005/8/layout/orgChart1"/>
    <dgm:cxn modelId="{73F28743-6300-4C07-A445-F68C1A744939}" type="presOf" srcId="{8104C952-7A68-491D-83D6-9E28F34CC7BC}" destId="{BFDFCBEC-1A6B-4FA8-B0F1-47182B04FD6E}" srcOrd="0" destOrd="0" presId="urn:microsoft.com/office/officeart/2005/8/layout/orgChart1"/>
    <dgm:cxn modelId="{477F74D4-C478-40EC-BF80-D1E98C6BD3ED}" type="presOf" srcId="{87E48054-193D-453E-86B0-F4E56B33C441}" destId="{391D0451-4502-4828-BF67-3C0E84E9542E}" srcOrd="0" destOrd="0" presId="urn:microsoft.com/office/officeart/2005/8/layout/orgChart1"/>
    <dgm:cxn modelId="{23C5BD6B-8916-4CA3-BF91-082080B8477F}" type="presOf" srcId="{1CB108CF-2DD5-4F8F-A9D8-5A2C0ED861EB}" destId="{D6EDC6BC-15DF-4E40-9C4A-D634E8B2B690}" srcOrd="0" destOrd="0" presId="urn:microsoft.com/office/officeart/2005/8/layout/orgChart1"/>
    <dgm:cxn modelId="{D359870B-3D6F-4376-8540-AFE32278A5CE}" srcId="{D8D0E957-9869-4B04-8EBE-9D713A0EC8CD}" destId="{72AAE55B-75EA-4DFA-B973-E462EBDE3F92}" srcOrd="1" destOrd="0" parTransId="{EFA2F071-9309-43F1-895E-D89FAF9676BE}" sibTransId="{E0344B22-4A01-4C5E-9BAF-0EFD36A40F66}"/>
    <dgm:cxn modelId="{97290CC5-9A7B-4AB8-B60F-B10CFFEB2512}" type="presOf" srcId="{7039B6BF-1C36-41C0-AC2D-6DE9CE3A30D8}" destId="{A66264D5-B87A-473F-9F3D-F75D94B3A664}" srcOrd="0" destOrd="0" presId="urn:microsoft.com/office/officeart/2005/8/layout/orgChart1"/>
    <dgm:cxn modelId="{A330768C-D6AB-4C69-9920-899E28027DA7}" srcId="{9B7CE829-E1BE-4245-BABD-9AB746EC05C3}" destId="{72D50DBB-E130-4DE2-8B9B-14ED830A18DC}" srcOrd="0" destOrd="0" parTransId="{2CACECB6-F0EE-4FA8-8289-4C05F426C0A9}" sibTransId="{3691C0F2-641A-4615-870F-02BE99E5F633}"/>
    <dgm:cxn modelId="{152CEB42-2A12-4CB7-B4C8-EB5562A1D0BD}" type="presOf" srcId="{9E176166-9D59-47AC-87CF-F5F0167C5844}" destId="{572A29D7-B151-4B3D-BBDF-4F44139F7938}" srcOrd="1" destOrd="0" presId="urn:microsoft.com/office/officeart/2005/8/layout/orgChart1"/>
    <dgm:cxn modelId="{39CE7062-32E4-453A-BBA3-8B2F985FD0DB}" type="presOf" srcId="{4782160A-6EF9-42F9-8399-0F912A6E4EA3}" destId="{4C9CA122-4D7B-4E95-848E-534309882F14}" srcOrd="1" destOrd="0" presId="urn:microsoft.com/office/officeart/2005/8/layout/orgChart1"/>
    <dgm:cxn modelId="{E5F76E34-364A-4C6B-92C4-4DB176444422}" srcId="{0C1A0730-7617-479A-B10B-183F83289CBA}" destId="{AC2FC558-3C85-4882-AACA-A29961B03D20}" srcOrd="0" destOrd="0" parTransId="{6F53EFAF-B6C4-4FC3-B7AB-E3E3EC80F34E}" sibTransId="{6F6ABA60-B066-454E-BE46-E3992E38B8F3}"/>
    <dgm:cxn modelId="{F1C93C60-0F50-4E04-97F1-C875492E4155}" type="presOf" srcId="{4374BD90-95B6-4517-8942-D44BC6471C2F}" destId="{54D9A2C8-9150-4318-AC5C-1CDE2C2CC805}" srcOrd="0" destOrd="0" presId="urn:microsoft.com/office/officeart/2005/8/layout/orgChart1"/>
    <dgm:cxn modelId="{207ACD37-5026-4C55-92E9-5237CABE1AF9}" type="presOf" srcId="{D8D0E957-9869-4B04-8EBE-9D713A0EC8CD}" destId="{F2EF8084-7567-489D-8907-54E616D81673}" srcOrd="0" destOrd="0" presId="urn:microsoft.com/office/officeart/2005/8/layout/orgChart1"/>
    <dgm:cxn modelId="{44AB42EC-5B90-433C-9C77-63CF041CF2DD}" type="presOf" srcId="{A8D94F35-B491-4807-9E04-B54DB0F17A88}" destId="{3A538434-B9F4-489E-A3F9-14019EC64CEE}" srcOrd="0" destOrd="0" presId="urn:microsoft.com/office/officeart/2005/8/layout/orgChart1"/>
    <dgm:cxn modelId="{059E2AF3-05AC-4C56-A678-6D4B343397FC}" type="presOf" srcId="{39EC6D71-FD94-4E93-85F5-F6B526CF5B2B}" destId="{3DAC7683-7145-4E04-A716-DCD7D1EEFADB}" srcOrd="0" destOrd="0" presId="urn:microsoft.com/office/officeart/2005/8/layout/orgChart1"/>
    <dgm:cxn modelId="{744C594C-FDB0-41E0-9EE1-EF34167CCBF5}" type="presOf" srcId="{1A3EC75F-7964-4FCA-89C0-721FC10C107E}" destId="{8FFDAE51-2D30-4AFB-AF49-1C010D1FC98D}" srcOrd="0" destOrd="0" presId="urn:microsoft.com/office/officeart/2005/8/layout/orgChart1"/>
    <dgm:cxn modelId="{F2CD717C-43F6-4B81-B818-EA56552FF55B}" type="presOf" srcId="{9E176166-9D59-47AC-87CF-F5F0167C5844}" destId="{62732FEC-BA2B-45BF-B375-199787608D5E}" srcOrd="0" destOrd="0" presId="urn:microsoft.com/office/officeart/2005/8/layout/orgChart1"/>
    <dgm:cxn modelId="{C1758984-9EFD-4196-A2DA-0B3AB2C2814A}" type="presOf" srcId="{D1E7D7EB-693C-4B5B-A2FA-BAFC935CDEC5}" destId="{B37B8AA7-6CFE-439F-B8D5-04B041093869}" srcOrd="0" destOrd="0" presId="urn:microsoft.com/office/officeart/2005/8/layout/orgChart1"/>
    <dgm:cxn modelId="{FDAED10E-4C2A-45FD-9260-40090FB3F85F}" srcId="{2280A32A-5AD3-4B2D-A099-258CB4682D39}" destId="{37A6FD39-CEA9-4F87-9F3C-9CDC12442852}" srcOrd="0" destOrd="0" parTransId="{E966344C-EE92-44A6-9B72-6D4C9754EB23}" sibTransId="{BE528918-F323-4A19-8F36-21A775B70623}"/>
    <dgm:cxn modelId="{A209CCCD-8CC5-411F-AF1A-95837131B1BA}" type="presOf" srcId="{9DBB48A7-6A82-401D-A269-09305C112209}" destId="{22C2385D-8E74-4B16-9150-5D972FBB20C5}" srcOrd="0" destOrd="0" presId="urn:microsoft.com/office/officeart/2005/8/layout/orgChart1"/>
    <dgm:cxn modelId="{2D36ACBB-4C5A-4952-B9E1-22E9DE7873E3}" type="presOf" srcId="{31D8B993-45F1-49EA-9AF0-50E885AC4B29}" destId="{E0E0B3AE-C95A-4ADF-A398-DF6356D3C172}" srcOrd="0" destOrd="0" presId="urn:microsoft.com/office/officeart/2005/8/layout/orgChart1"/>
    <dgm:cxn modelId="{09B34B30-E947-4C43-98AF-ECBBE5425373}" type="presOf" srcId="{4915F126-4835-411C-941C-29EFBDFB9FD7}" destId="{8374DD49-7C31-4BDF-ABDC-593B2FD3BAAB}" srcOrd="0" destOrd="0" presId="urn:microsoft.com/office/officeart/2005/8/layout/orgChart1"/>
    <dgm:cxn modelId="{1493189B-F475-45ED-BCC8-9839152BFAA9}" type="presOf" srcId="{72D50DBB-E130-4DE2-8B9B-14ED830A18DC}" destId="{D023008F-9B85-41F5-BFD3-7AF8B4EC8C1F}" srcOrd="0" destOrd="0" presId="urn:microsoft.com/office/officeart/2005/8/layout/orgChart1"/>
    <dgm:cxn modelId="{F119A99B-18E4-4D37-938C-816216894BDC}" type="presOf" srcId="{007B68AA-A23A-4247-A5C5-4C4CD8E47EC6}" destId="{8B7AA0A5-C1C5-489F-8B27-0DD4DFAAC018}" srcOrd="0" destOrd="0" presId="urn:microsoft.com/office/officeart/2005/8/layout/orgChart1"/>
    <dgm:cxn modelId="{60AF143A-30AA-4C2F-A3DC-BA00CED0A41C}" type="presOf" srcId="{0E3143EE-1AAC-473F-83E5-A098348BD601}" destId="{45FC46B4-6A3A-4CAC-A2D9-B6E527BD0CA7}" srcOrd="1" destOrd="0" presId="urn:microsoft.com/office/officeart/2005/8/layout/orgChart1"/>
    <dgm:cxn modelId="{6815850D-7288-4223-8EF1-C83051A6575E}" srcId="{0E3143EE-1AAC-473F-83E5-A098348BD601}" destId="{79769F4B-C7D1-4FEE-BED5-843C9A0A749E}" srcOrd="2" destOrd="0" parTransId="{E78AE420-5767-4F4E-BFE6-783AABA6686A}" sibTransId="{686A7A08-D4C3-4FA2-8CC8-C9C3400349C0}"/>
    <dgm:cxn modelId="{851B5686-DA2C-4527-BCE8-FDFA4B56F470}" type="presOf" srcId="{F47F7837-F781-4D44-A780-33F5D230A810}" destId="{96B41462-E074-4023-A939-109B9194B6D9}" srcOrd="0" destOrd="0" presId="urn:microsoft.com/office/officeart/2005/8/layout/orgChart1"/>
    <dgm:cxn modelId="{A91222BC-0D40-4F7B-9D2A-E1150607CA67}" type="presOf" srcId="{AC2FC558-3C85-4882-AACA-A29961B03D20}" destId="{9619582B-7BC6-455A-8BA3-21482DDFDE75}" srcOrd="1" destOrd="0" presId="urn:microsoft.com/office/officeart/2005/8/layout/orgChart1"/>
    <dgm:cxn modelId="{D6F3CC7E-EF18-4FB0-B5EB-EC48F13E93BF}" type="presOf" srcId="{2CAB8BEA-54A4-41FD-9ED0-2E5461760669}" destId="{F660287F-74DC-46C3-B3E6-E4F5679A7181}" srcOrd="1" destOrd="0" presId="urn:microsoft.com/office/officeart/2005/8/layout/orgChart1"/>
    <dgm:cxn modelId="{956B21C3-6A03-455B-99D4-9BC22E8698D3}" type="presParOf" srcId="{3DC80B6E-967D-41AE-BB69-EA37CC556F25}" destId="{66629372-9C1D-4EE6-B1A2-993185594D88}" srcOrd="0" destOrd="0" presId="urn:microsoft.com/office/officeart/2005/8/layout/orgChart1"/>
    <dgm:cxn modelId="{061B04DD-2F73-4A98-A890-740C20F17E04}" type="presParOf" srcId="{66629372-9C1D-4EE6-B1A2-993185594D88}" destId="{76456186-BB60-464D-94D4-3A54E5102A70}" srcOrd="0" destOrd="0" presId="urn:microsoft.com/office/officeart/2005/8/layout/orgChart1"/>
    <dgm:cxn modelId="{FFB53C12-E395-44D0-9DA2-EDB6ECE1910B}" type="presParOf" srcId="{76456186-BB60-464D-94D4-3A54E5102A70}" destId="{1D63284F-7BB5-4C82-8AC3-C6DB903A8553}" srcOrd="0" destOrd="0" presId="urn:microsoft.com/office/officeart/2005/8/layout/orgChart1"/>
    <dgm:cxn modelId="{742140A0-1C58-47CA-A672-95CD81471A06}" type="presParOf" srcId="{76456186-BB60-464D-94D4-3A54E5102A70}" destId="{F660287F-74DC-46C3-B3E6-E4F5679A7181}" srcOrd="1" destOrd="0" presId="urn:microsoft.com/office/officeart/2005/8/layout/orgChart1"/>
    <dgm:cxn modelId="{6205EE91-A0CD-4DF1-B6D1-96AAC2D283E7}" type="presParOf" srcId="{66629372-9C1D-4EE6-B1A2-993185594D88}" destId="{7925AF9C-FA5F-4D71-9D61-7CC2DE25C0B1}" srcOrd="1" destOrd="0" presId="urn:microsoft.com/office/officeart/2005/8/layout/orgChart1"/>
    <dgm:cxn modelId="{7E6383BF-E139-476D-A51F-ADE6FF798FAB}" type="presParOf" srcId="{7925AF9C-FA5F-4D71-9D61-7CC2DE25C0B1}" destId="{8F08FAC8-3A00-4B66-A45D-F12D56378B9F}" srcOrd="0" destOrd="0" presId="urn:microsoft.com/office/officeart/2005/8/layout/orgChart1"/>
    <dgm:cxn modelId="{F8D54D17-8E0C-4EDC-BD9C-3035299B38E9}" type="presParOf" srcId="{7925AF9C-FA5F-4D71-9D61-7CC2DE25C0B1}" destId="{E0680EDE-FD54-4200-9571-7F2F1114258D}" srcOrd="1" destOrd="0" presId="urn:microsoft.com/office/officeart/2005/8/layout/orgChart1"/>
    <dgm:cxn modelId="{7D62CB44-9D6C-4CA9-80C4-5CFDE42A9575}" type="presParOf" srcId="{E0680EDE-FD54-4200-9571-7F2F1114258D}" destId="{5573EA22-769F-4D6C-B410-9FC124B43111}" srcOrd="0" destOrd="0" presId="urn:microsoft.com/office/officeart/2005/8/layout/orgChart1"/>
    <dgm:cxn modelId="{87967371-DE19-4B31-BDEC-990B8CE91F00}" type="presParOf" srcId="{5573EA22-769F-4D6C-B410-9FC124B43111}" destId="{F2EF8084-7567-489D-8907-54E616D81673}" srcOrd="0" destOrd="0" presId="urn:microsoft.com/office/officeart/2005/8/layout/orgChart1"/>
    <dgm:cxn modelId="{3C0EFAB6-F0C5-407D-A228-208CBF63B48F}" type="presParOf" srcId="{5573EA22-769F-4D6C-B410-9FC124B43111}" destId="{54C420D5-BF03-4E81-A183-AFCDBF59EF16}" srcOrd="1" destOrd="0" presId="urn:microsoft.com/office/officeart/2005/8/layout/orgChart1"/>
    <dgm:cxn modelId="{363ABE4E-43FB-4C62-B631-592A63F0A450}" type="presParOf" srcId="{E0680EDE-FD54-4200-9571-7F2F1114258D}" destId="{65F8250C-0CE1-4AFB-9E93-61252F12310B}" srcOrd="1" destOrd="0" presId="urn:microsoft.com/office/officeart/2005/8/layout/orgChart1"/>
    <dgm:cxn modelId="{6C66090C-AFCE-410F-816E-2ADFC9F83222}" type="presParOf" srcId="{65F8250C-0CE1-4AFB-9E93-61252F12310B}" destId="{B585B376-CCAE-436B-8DDA-DB275D888E3A}" srcOrd="0" destOrd="0" presId="urn:microsoft.com/office/officeart/2005/8/layout/orgChart1"/>
    <dgm:cxn modelId="{8880AE86-4E2F-48F7-917E-17C71FE194B9}" type="presParOf" srcId="{65F8250C-0CE1-4AFB-9E93-61252F12310B}" destId="{DF881FA7-CECB-45BF-B1D4-ECFA1CDC347D}" srcOrd="1" destOrd="0" presId="urn:microsoft.com/office/officeart/2005/8/layout/orgChart1"/>
    <dgm:cxn modelId="{F4D1E206-5832-4242-9E63-31DAACCCF1AE}" type="presParOf" srcId="{DF881FA7-CECB-45BF-B1D4-ECFA1CDC347D}" destId="{3ABC610A-C7CC-4EF2-A90C-41E6CEEBAB49}" srcOrd="0" destOrd="0" presId="urn:microsoft.com/office/officeart/2005/8/layout/orgChart1"/>
    <dgm:cxn modelId="{C843D2B1-D278-42F7-9BF3-AA7A6D92456D}" type="presParOf" srcId="{3ABC610A-C7CC-4EF2-A90C-41E6CEEBAB49}" destId="{761DCCF8-D89B-4599-9D9A-90F44C1AC362}" srcOrd="0" destOrd="0" presId="urn:microsoft.com/office/officeart/2005/8/layout/orgChart1"/>
    <dgm:cxn modelId="{ECE87316-E377-4154-ADC0-32D2198D6954}" type="presParOf" srcId="{3ABC610A-C7CC-4EF2-A90C-41E6CEEBAB49}" destId="{E4F7C2A1-A9D0-4847-8CDA-C58E3EE2027F}" srcOrd="1" destOrd="0" presId="urn:microsoft.com/office/officeart/2005/8/layout/orgChart1"/>
    <dgm:cxn modelId="{FF75C928-8531-447A-A5DB-8A16F8D2AFBA}" type="presParOf" srcId="{DF881FA7-CECB-45BF-B1D4-ECFA1CDC347D}" destId="{6CC345D1-32B4-4C4A-BC60-2C2E8330A6E6}" srcOrd="1" destOrd="0" presId="urn:microsoft.com/office/officeart/2005/8/layout/orgChart1"/>
    <dgm:cxn modelId="{EA60D507-10A9-4530-81D3-7535D3B71799}" type="presParOf" srcId="{6CC345D1-32B4-4C4A-BC60-2C2E8330A6E6}" destId="{E52E291B-9029-4BB6-8D48-5FF4819BF9A5}" srcOrd="0" destOrd="0" presId="urn:microsoft.com/office/officeart/2005/8/layout/orgChart1"/>
    <dgm:cxn modelId="{E4EB4DA7-FA85-459F-8FF5-483C6E7C4653}" type="presParOf" srcId="{6CC345D1-32B4-4C4A-BC60-2C2E8330A6E6}" destId="{678E2291-E5F5-4D21-BF18-D0307FD7FD15}" srcOrd="1" destOrd="0" presId="urn:microsoft.com/office/officeart/2005/8/layout/orgChart1"/>
    <dgm:cxn modelId="{0FC6C2EC-FD4C-4B2A-8493-DF664B0783DC}" type="presParOf" srcId="{678E2291-E5F5-4D21-BF18-D0307FD7FD15}" destId="{DF0D5BE8-953A-43A2-B06D-F8FD16A0EA77}" srcOrd="0" destOrd="0" presId="urn:microsoft.com/office/officeart/2005/8/layout/orgChart1"/>
    <dgm:cxn modelId="{FE6B75C2-A768-4E47-B102-563A6E91ACE4}" type="presParOf" srcId="{DF0D5BE8-953A-43A2-B06D-F8FD16A0EA77}" destId="{26447AA2-7E82-4794-B320-A4A43CAE4474}" srcOrd="0" destOrd="0" presId="urn:microsoft.com/office/officeart/2005/8/layout/orgChart1"/>
    <dgm:cxn modelId="{E1C8AE04-1ACE-43F7-BCBB-D574F4733DAD}" type="presParOf" srcId="{DF0D5BE8-953A-43A2-B06D-F8FD16A0EA77}" destId="{5CE898BD-5F6D-477B-892A-E868B52742D2}" srcOrd="1" destOrd="0" presId="urn:microsoft.com/office/officeart/2005/8/layout/orgChart1"/>
    <dgm:cxn modelId="{B9181057-65A3-4D4B-B4FE-8E283B675FC0}" type="presParOf" srcId="{678E2291-E5F5-4D21-BF18-D0307FD7FD15}" destId="{6E642F94-9181-4DBC-9CF4-74F427B6BC2F}" srcOrd="1" destOrd="0" presId="urn:microsoft.com/office/officeart/2005/8/layout/orgChart1"/>
    <dgm:cxn modelId="{7DBE80A1-0033-4D5A-B72C-82B11B8A15EC}" type="presParOf" srcId="{6E642F94-9181-4DBC-9CF4-74F427B6BC2F}" destId="{DD52F8E1-47AF-4A0A-8E85-C0F56991762F}" srcOrd="0" destOrd="0" presId="urn:microsoft.com/office/officeart/2005/8/layout/orgChart1"/>
    <dgm:cxn modelId="{83CB1444-8DA2-4AED-87A5-3BDF837FF532}" type="presParOf" srcId="{6E642F94-9181-4DBC-9CF4-74F427B6BC2F}" destId="{927445FE-5771-43D2-ACA2-148C73C34310}" srcOrd="1" destOrd="0" presId="urn:microsoft.com/office/officeart/2005/8/layout/orgChart1"/>
    <dgm:cxn modelId="{0F9743D2-15D9-4F9A-BEE1-A4AF99A9D4DE}" type="presParOf" srcId="{927445FE-5771-43D2-ACA2-148C73C34310}" destId="{7E010435-56CB-4155-8205-8CD3F4224FBB}" srcOrd="0" destOrd="0" presId="urn:microsoft.com/office/officeart/2005/8/layout/orgChart1"/>
    <dgm:cxn modelId="{141E95B3-2DC9-43B5-91E4-E9FB3DC67F29}" type="presParOf" srcId="{7E010435-56CB-4155-8205-8CD3F4224FBB}" destId="{2EBC2D50-3BD1-4430-963E-A5C393718526}" srcOrd="0" destOrd="0" presId="urn:microsoft.com/office/officeart/2005/8/layout/orgChart1"/>
    <dgm:cxn modelId="{0488C54C-8B5F-4A14-93CD-B74DA10303E4}" type="presParOf" srcId="{7E010435-56CB-4155-8205-8CD3F4224FBB}" destId="{4C9CA122-4D7B-4E95-848E-534309882F14}" srcOrd="1" destOrd="0" presId="urn:microsoft.com/office/officeart/2005/8/layout/orgChart1"/>
    <dgm:cxn modelId="{5F3D028D-8C1B-4661-80FC-8DA408EAFE5A}" type="presParOf" srcId="{927445FE-5771-43D2-ACA2-148C73C34310}" destId="{77AAD2A3-FB0B-4267-A807-964BF6C932F1}" srcOrd="1" destOrd="0" presId="urn:microsoft.com/office/officeart/2005/8/layout/orgChart1"/>
    <dgm:cxn modelId="{FAD1BD1D-41E3-4BA6-AD84-A353B8C90ED6}" type="presParOf" srcId="{927445FE-5771-43D2-ACA2-148C73C34310}" destId="{0141448B-5568-4A15-8FFA-A57578911E95}" srcOrd="2" destOrd="0" presId="urn:microsoft.com/office/officeart/2005/8/layout/orgChart1"/>
    <dgm:cxn modelId="{8D2BF64D-E779-4EFE-9223-A45A1CEAA4E9}" type="presParOf" srcId="{6E642F94-9181-4DBC-9CF4-74F427B6BC2F}" destId="{E17A4378-2E4F-4ED0-9BCA-DFA860B479C4}" srcOrd="2" destOrd="0" presId="urn:microsoft.com/office/officeart/2005/8/layout/orgChart1"/>
    <dgm:cxn modelId="{D0149D14-55F0-406B-B482-495C85FEFCF2}" type="presParOf" srcId="{6E642F94-9181-4DBC-9CF4-74F427B6BC2F}" destId="{1DFAE52E-7C95-4142-966D-58925925A2D6}" srcOrd="3" destOrd="0" presId="urn:microsoft.com/office/officeart/2005/8/layout/orgChart1"/>
    <dgm:cxn modelId="{6870EFC8-61F4-40EE-94DF-EF66804812FB}" type="presParOf" srcId="{1DFAE52E-7C95-4142-966D-58925925A2D6}" destId="{96F91108-E2CE-454F-9078-B34E7F07D062}" srcOrd="0" destOrd="0" presId="urn:microsoft.com/office/officeart/2005/8/layout/orgChart1"/>
    <dgm:cxn modelId="{F0CE5707-E3B4-40B2-949D-64A5A38A7F50}" type="presParOf" srcId="{96F91108-E2CE-454F-9078-B34E7F07D062}" destId="{1D0680DE-112B-4686-BF51-86A5F3E2AEE5}" srcOrd="0" destOrd="0" presId="urn:microsoft.com/office/officeart/2005/8/layout/orgChart1"/>
    <dgm:cxn modelId="{C3E8349B-BC85-40D9-BC94-76332211C146}" type="presParOf" srcId="{96F91108-E2CE-454F-9078-B34E7F07D062}" destId="{7BFD9044-A1D3-4BA7-AAAE-6940D4A4C1B8}" srcOrd="1" destOrd="0" presId="urn:microsoft.com/office/officeart/2005/8/layout/orgChart1"/>
    <dgm:cxn modelId="{5A352EB5-42E7-4D3A-872D-A11F3228FCB7}" type="presParOf" srcId="{1DFAE52E-7C95-4142-966D-58925925A2D6}" destId="{7AD00995-DD7C-4F2E-BE8B-33FCBD32F46F}" srcOrd="1" destOrd="0" presId="urn:microsoft.com/office/officeart/2005/8/layout/orgChart1"/>
    <dgm:cxn modelId="{691EE710-9A0B-4BBE-80E4-9FC3FA6D6245}" type="presParOf" srcId="{1DFAE52E-7C95-4142-966D-58925925A2D6}" destId="{7EB513E6-B4BF-4CE6-84B4-B2C7698C6F02}" srcOrd="2" destOrd="0" presId="urn:microsoft.com/office/officeart/2005/8/layout/orgChart1"/>
    <dgm:cxn modelId="{2498F898-D427-4034-A490-CE8B04F62B81}" type="presParOf" srcId="{6E642F94-9181-4DBC-9CF4-74F427B6BC2F}" destId="{96B41462-E074-4023-A939-109B9194B6D9}" srcOrd="4" destOrd="0" presId="urn:microsoft.com/office/officeart/2005/8/layout/orgChart1"/>
    <dgm:cxn modelId="{07A1F699-7D2D-4848-BA60-314748992FFE}" type="presParOf" srcId="{6E642F94-9181-4DBC-9CF4-74F427B6BC2F}" destId="{D6AE44B2-7E46-4BAE-9516-07C7208D79F2}" srcOrd="5" destOrd="0" presId="urn:microsoft.com/office/officeart/2005/8/layout/orgChart1"/>
    <dgm:cxn modelId="{E0AEE946-24D5-45AB-9388-DAC9E04EF3F4}" type="presParOf" srcId="{D6AE44B2-7E46-4BAE-9516-07C7208D79F2}" destId="{FFE3E33F-8640-4BA7-9882-DA8598690CE8}" srcOrd="0" destOrd="0" presId="urn:microsoft.com/office/officeart/2005/8/layout/orgChart1"/>
    <dgm:cxn modelId="{6AC262C0-11C9-4CE7-8C38-1B1A58262A27}" type="presParOf" srcId="{FFE3E33F-8640-4BA7-9882-DA8598690CE8}" destId="{E012829C-1F2A-4BB1-A975-310A2EF1A579}" srcOrd="0" destOrd="0" presId="urn:microsoft.com/office/officeart/2005/8/layout/orgChart1"/>
    <dgm:cxn modelId="{E65414B4-0D4B-4930-BCD8-0628F27CBA9A}" type="presParOf" srcId="{FFE3E33F-8640-4BA7-9882-DA8598690CE8}" destId="{4A232183-4A2F-405C-8EA7-8F84AB1884D9}" srcOrd="1" destOrd="0" presId="urn:microsoft.com/office/officeart/2005/8/layout/orgChart1"/>
    <dgm:cxn modelId="{447AA2E9-3561-42AD-9986-BCEAD82CB009}" type="presParOf" srcId="{D6AE44B2-7E46-4BAE-9516-07C7208D79F2}" destId="{AEFA57FA-3E2C-4F6A-9CE4-B4C1B18A335E}" srcOrd="1" destOrd="0" presId="urn:microsoft.com/office/officeart/2005/8/layout/orgChart1"/>
    <dgm:cxn modelId="{FCBAF6DB-6373-45EF-B83C-7CFC905BA6C7}" type="presParOf" srcId="{D6AE44B2-7E46-4BAE-9516-07C7208D79F2}" destId="{486EDE3D-66BC-472E-B5B1-03B4FB99E9F0}" srcOrd="2" destOrd="0" presId="urn:microsoft.com/office/officeart/2005/8/layout/orgChart1"/>
    <dgm:cxn modelId="{93A8682C-9249-4430-AD57-B07E1210EAF4}" type="presParOf" srcId="{6E642F94-9181-4DBC-9CF4-74F427B6BC2F}" destId="{54D9A2C8-9150-4318-AC5C-1CDE2C2CC805}" srcOrd="6" destOrd="0" presId="urn:microsoft.com/office/officeart/2005/8/layout/orgChart1"/>
    <dgm:cxn modelId="{D83A58E7-2CA0-4C7C-B5AD-D954865D9FC9}" type="presParOf" srcId="{6E642F94-9181-4DBC-9CF4-74F427B6BC2F}" destId="{9A9EAFD9-36E0-44BB-A9D1-A860469AA596}" srcOrd="7" destOrd="0" presId="urn:microsoft.com/office/officeart/2005/8/layout/orgChart1"/>
    <dgm:cxn modelId="{C9294CE2-A5E1-4001-A61E-AFE7E187A018}" type="presParOf" srcId="{9A9EAFD9-36E0-44BB-A9D1-A860469AA596}" destId="{C280C6EB-E906-4C5B-AFE4-EE0EDF89563D}" srcOrd="0" destOrd="0" presId="urn:microsoft.com/office/officeart/2005/8/layout/orgChart1"/>
    <dgm:cxn modelId="{BADEFFA1-F42B-4410-ABB6-05D1C65C1F4E}" type="presParOf" srcId="{C280C6EB-E906-4C5B-AFE4-EE0EDF89563D}" destId="{60F718B5-3065-4334-A08D-8DBBEBAFC089}" srcOrd="0" destOrd="0" presId="urn:microsoft.com/office/officeart/2005/8/layout/orgChart1"/>
    <dgm:cxn modelId="{69F0FDBA-9F0A-4D4E-B763-C103439BE918}" type="presParOf" srcId="{C280C6EB-E906-4C5B-AFE4-EE0EDF89563D}" destId="{D675FA63-25E4-4F7A-95C2-7F694FEA81CA}" srcOrd="1" destOrd="0" presId="urn:microsoft.com/office/officeart/2005/8/layout/orgChart1"/>
    <dgm:cxn modelId="{07B1A606-A4C8-4B1F-8733-E5C9B7385AD7}" type="presParOf" srcId="{9A9EAFD9-36E0-44BB-A9D1-A860469AA596}" destId="{3086E91B-7422-420A-94EC-FF03286CD463}" srcOrd="1" destOrd="0" presId="urn:microsoft.com/office/officeart/2005/8/layout/orgChart1"/>
    <dgm:cxn modelId="{07CCFE34-78C0-4DC1-AAE0-99516039E152}" type="presParOf" srcId="{9A9EAFD9-36E0-44BB-A9D1-A860469AA596}" destId="{394CBC46-3512-427F-807E-DA484FE4253B}" srcOrd="2" destOrd="0" presId="urn:microsoft.com/office/officeart/2005/8/layout/orgChart1"/>
    <dgm:cxn modelId="{30B26EBD-2368-4E8B-8E83-DB00943A5261}" type="presParOf" srcId="{678E2291-E5F5-4D21-BF18-D0307FD7FD15}" destId="{B304B08F-6FD3-4E0A-A4D7-4DD74E2F01FD}" srcOrd="2" destOrd="0" presId="urn:microsoft.com/office/officeart/2005/8/layout/orgChart1"/>
    <dgm:cxn modelId="{F2A77A49-F808-4E01-A4CE-8B71AE02DCF6}" type="presParOf" srcId="{6CC345D1-32B4-4C4A-BC60-2C2E8330A6E6}" destId="{BA8595AF-1247-4D35-886A-1053CF96C303}" srcOrd="2" destOrd="0" presId="urn:microsoft.com/office/officeart/2005/8/layout/orgChart1"/>
    <dgm:cxn modelId="{2623BC4A-C8A0-4919-96BE-6673672D3F66}" type="presParOf" srcId="{6CC345D1-32B4-4C4A-BC60-2C2E8330A6E6}" destId="{BFE45622-A578-4134-98C2-4D5F6E6D016E}" srcOrd="3" destOrd="0" presId="urn:microsoft.com/office/officeart/2005/8/layout/orgChart1"/>
    <dgm:cxn modelId="{B5321129-0C82-466E-ACDB-3039A21883BB}" type="presParOf" srcId="{BFE45622-A578-4134-98C2-4D5F6E6D016E}" destId="{4C6D568F-58DD-416B-B86A-C6C1010B139E}" srcOrd="0" destOrd="0" presId="urn:microsoft.com/office/officeart/2005/8/layout/orgChart1"/>
    <dgm:cxn modelId="{724B2112-D817-4A56-B6CA-DC9C80416292}" type="presParOf" srcId="{4C6D568F-58DD-416B-B86A-C6C1010B139E}" destId="{EC1318C0-997F-4BAB-9613-AA0E76AFE330}" srcOrd="0" destOrd="0" presId="urn:microsoft.com/office/officeart/2005/8/layout/orgChart1"/>
    <dgm:cxn modelId="{86EF7697-2A23-42FB-AE01-60C7BA8D4502}" type="presParOf" srcId="{4C6D568F-58DD-416B-B86A-C6C1010B139E}" destId="{45FC46B4-6A3A-4CAC-A2D9-B6E527BD0CA7}" srcOrd="1" destOrd="0" presId="urn:microsoft.com/office/officeart/2005/8/layout/orgChart1"/>
    <dgm:cxn modelId="{9D394F6F-3005-4D86-9F0C-B6E200831452}" type="presParOf" srcId="{BFE45622-A578-4134-98C2-4D5F6E6D016E}" destId="{B582DA69-436B-4D86-8412-BEFF19DB7E57}" srcOrd="1" destOrd="0" presId="urn:microsoft.com/office/officeart/2005/8/layout/orgChart1"/>
    <dgm:cxn modelId="{1B583E5A-0C5C-478F-808E-F0F2DB808033}" type="presParOf" srcId="{B582DA69-436B-4D86-8412-BEFF19DB7E57}" destId="{BFDFCBEC-1A6B-4FA8-B0F1-47182B04FD6E}" srcOrd="0" destOrd="0" presId="urn:microsoft.com/office/officeart/2005/8/layout/orgChart1"/>
    <dgm:cxn modelId="{854F77AE-7607-4489-8624-3208BEA34839}" type="presParOf" srcId="{B582DA69-436B-4D86-8412-BEFF19DB7E57}" destId="{FA7EA362-037F-441D-BEA6-6E49B522AD70}" srcOrd="1" destOrd="0" presId="urn:microsoft.com/office/officeart/2005/8/layout/orgChart1"/>
    <dgm:cxn modelId="{6900E882-CBE2-4D55-B75C-F781746C3DD3}" type="presParOf" srcId="{FA7EA362-037F-441D-BEA6-6E49B522AD70}" destId="{49C42B1D-A7CF-4F9B-A509-08EBD8D4F137}" srcOrd="0" destOrd="0" presId="urn:microsoft.com/office/officeart/2005/8/layout/orgChart1"/>
    <dgm:cxn modelId="{26636F0C-FA01-4555-A09F-E5397E17CDE4}" type="presParOf" srcId="{49C42B1D-A7CF-4F9B-A509-08EBD8D4F137}" destId="{B8127DD4-C828-4A7A-BBB4-ACC21EFB3AA2}" srcOrd="0" destOrd="0" presId="urn:microsoft.com/office/officeart/2005/8/layout/orgChart1"/>
    <dgm:cxn modelId="{85011333-C6F8-4F27-8FFD-AE9F82DB4734}" type="presParOf" srcId="{49C42B1D-A7CF-4F9B-A509-08EBD8D4F137}" destId="{0DC9FAE5-1B63-407D-BF71-5676F856F15F}" srcOrd="1" destOrd="0" presId="urn:microsoft.com/office/officeart/2005/8/layout/orgChart1"/>
    <dgm:cxn modelId="{47831710-1720-4F9B-A820-3956B710AD3B}" type="presParOf" srcId="{FA7EA362-037F-441D-BEA6-6E49B522AD70}" destId="{027F97CB-9B40-4F22-AF32-E0FF6FFC2399}" srcOrd="1" destOrd="0" presId="urn:microsoft.com/office/officeart/2005/8/layout/orgChart1"/>
    <dgm:cxn modelId="{EBA30D23-9ECC-4B87-942D-93DC5E8EA747}" type="presParOf" srcId="{FA7EA362-037F-441D-BEA6-6E49B522AD70}" destId="{E2F43984-013D-40C3-A94D-C066FFCAF29B}" srcOrd="2" destOrd="0" presId="urn:microsoft.com/office/officeart/2005/8/layout/orgChart1"/>
    <dgm:cxn modelId="{6E069646-A88B-469F-B3DB-4BC1A476986D}" type="presParOf" srcId="{B582DA69-436B-4D86-8412-BEFF19DB7E57}" destId="{3608A21B-3DBD-43A3-B8BA-21B96120A3FC}" srcOrd="2" destOrd="0" presId="urn:microsoft.com/office/officeart/2005/8/layout/orgChart1"/>
    <dgm:cxn modelId="{38C77484-C2F5-43AF-A381-870A4DE30E21}" type="presParOf" srcId="{B582DA69-436B-4D86-8412-BEFF19DB7E57}" destId="{1D7C3E30-0639-4EE5-8A3F-FDBD7231F4EA}" srcOrd="3" destOrd="0" presId="urn:microsoft.com/office/officeart/2005/8/layout/orgChart1"/>
    <dgm:cxn modelId="{16BB9B21-1B41-4BE8-B28D-3DCE9B812573}" type="presParOf" srcId="{1D7C3E30-0639-4EE5-8A3F-FDBD7231F4EA}" destId="{202977AA-057C-46C0-A869-8175C0CCF7C4}" srcOrd="0" destOrd="0" presId="urn:microsoft.com/office/officeart/2005/8/layout/orgChart1"/>
    <dgm:cxn modelId="{AA2DB6A3-E08D-42FA-A069-75CF56292CA4}" type="presParOf" srcId="{202977AA-057C-46C0-A869-8175C0CCF7C4}" destId="{2959B0EB-EF2B-4C96-9622-E53EE1C960BD}" srcOrd="0" destOrd="0" presId="urn:microsoft.com/office/officeart/2005/8/layout/orgChart1"/>
    <dgm:cxn modelId="{4D9712CE-52E2-44CC-A1C1-BC22375B2330}" type="presParOf" srcId="{202977AA-057C-46C0-A869-8175C0CCF7C4}" destId="{F1316643-BC75-4663-9774-629FF3657391}" srcOrd="1" destOrd="0" presId="urn:microsoft.com/office/officeart/2005/8/layout/orgChart1"/>
    <dgm:cxn modelId="{958F010A-9C76-42EE-AC41-98D0B553D5B1}" type="presParOf" srcId="{1D7C3E30-0639-4EE5-8A3F-FDBD7231F4EA}" destId="{FBF4D02A-4D5E-4722-92C6-703AA56BB1CD}" srcOrd="1" destOrd="0" presId="urn:microsoft.com/office/officeart/2005/8/layout/orgChart1"/>
    <dgm:cxn modelId="{23CFA3F6-8079-4127-9210-CBD5A7CB82DD}" type="presParOf" srcId="{1D7C3E30-0639-4EE5-8A3F-FDBD7231F4EA}" destId="{F2BEAF28-7AE7-4CF1-A77D-FB984C836190}" srcOrd="2" destOrd="0" presId="urn:microsoft.com/office/officeart/2005/8/layout/orgChart1"/>
    <dgm:cxn modelId="{095BD0B1-F1B8-467B-ADCA-CD3ACCDC9636}" type="presParOf" srcId="{B582DA69-436B-4D86-8412-BEFF19DB7E57}" destId="{9C1EB1FA-C455-4A8B-A454-3F0F84025FC4}" srcOrd="4" destOrd="0" presId="urn:microsoft.com/office/officeart/2005/8/layout/orgChart1"/>
    <dgm:cxn modelId="{839BDDED-C0E5-45AC-870E-FFE4751A81C1}" type="presParOf" srcId="{B582DA69-436B-4D86-8412-BEFF19DB7E57}" destId="{0E5E3F13-E9E6-49D6-9639-7C08B5B81638}" srcOrd="5" destOrd="0" presId="urn:microsoft.com/office/officeart/2005/8/layout/orgChart1"/>
    <dgm:cxn modelId="{1CC9B910-1EEC-470F-9E07-27BA58D783F2}" type="presParOf" srcId="{0E5E3F13-E9E6-49D6-9639-7C08B5B81638}" destId="{0A3C2D4D-FE4D-4F42-858F-029070789412}" srcOrd="0" destOrd="0" presId="urn:microsoft.com/office/officeart/2005/8/layout/orgChart1"/>
    <dgm:cxn modelId="{30C5AE64-F715-4421-844B-75B26A755532}" type="presParOf" srcId="{0A3C2D4D-FE4D-4F42-858F-029070789412}" destId="{E4FC174F-FD57-41A9-9146-7C678AA560F6}" srcOrd="0" destOrd="0" presId="urn:microsoft.com/office/officeart/2005/8/layout/orgChart1"/>
    <dgm:cxn modelId="{4E072804-D907-4EA4-A197-B28E312BAF2F}" type="presParOf" srcId="{0A3C2D4D-FE4D-4F42-858F-029070789412}" destId="{83E49A7A-DAB6-41E6-AF55-83909752AB73}" srcOrd="1" destOrd="0" presId="urn:microsoft.com/office/officeart/2005/8/layout/orgChart1"/>
    <dgm:cxn modelId="{184D0CE9-F3C4-498F-ACF6-602776AE60F6}" type="presParOf" srcId="{0E5E3F13-E9E6-49D6-9639-7C08B5B81638}" destId="{8D1E0B28-9327-4D8F-8DF8-AC02BCA1E20C}" srcOrd="1" destOrd="0" presId="urn:microsoft.com/office/officeart/2005/8/layout/orgChart1"/>
    <dgm:cxn modelId="{66657A86-AE80-46CC-8AE0-D57B2E1A391F}" type="presParOf" srcId="{0E5E3F13-E9E6-49D6-9639-7C08B5B81638}" destId="{AA6782FD-98E6-498E-9C11-98204B12092B}" srcOrd="2" destOrd="0" presId="urn:microsoft.com/office/officeart/2005/8/layout/orgChart1"/>
    <dgm:cxn modelId="{1ECFBA2A-59E0-4652-B360-97694FEFDF31}" type="presParOf" srcId="{BFE45622-A578-4134-98C2-4D5F6E6D016E}" destId="{376A1F20-83FC-4C04-AEFD-D1343B1EE9BC}" srcOrd="2" destOrd="0" presId="urn:microsoft.com/office/officeart/2005/8/layout/orgChart1"/>
    <dgm:cxn modelId="{B431C59C-39E9-4743-8717-3863108BD519}" type="presParOf" srcId="{6CC345D1-32B4-4C4A-BC60-2C2E8330A6E6}" destId="{B758EDFA-46F4-4B3E-959C-B60C1ADEED52}" srcOrd="4" destOrd="0" presId="urn:microsoft.com/office/officeart/2005/8/layout/orgChart1"/>
    <dgm:cxn modelId="{AFA81CFC-64FE-49E6-8D04-180BAF518C85}" type="presParOf" srcId="{6CC345D1-32B4-4C4A-BC60-2C2E8330A6E6}" destId="{C085B2C8-9938-4990-8098-FF3923B100A4}" srcOrd="5" destOrd="0" presId="urn:microsoft.com/office/officeart/2005/8/layout/orgChart1"/>
    <dgm:cxn modelId="{EE314EE9-25F2-4BCD-836B-9347AB26FB9F}" type="presParOf" srcId="{C085B2C8-9938-4990-8098-FF3923B100A4}" destId="{6176591D-413B-41F7-AE77-A329B90D3437}" srcOrd="0" destOrd="0" presId="urn:microsoft.com/office/officeart/2005/8/layout/orgChart1"/>
    <dgm:cxn modelId="{1EE91C58-EB51-45C4-9B21-29824D28D0AA}" type="presParOf" srcId="{6176591D-413B-41F7-AE77-A329B90D3437}" destId="{0447BBDA-6ABA-42E9-9E4F-FD08FA8DD378}" srcOrd="0" destOrd="0" presId="urn:microsoft.com/office/officeart/2005/8/layout/orgChart1"/>
    <dgm:cxn modelId="{ADF6F0A2-C71D-41F5-8E4E-F7B88258F547}" type="presParOf" srcId="{6176591D-413B-41F7-AE77-A329B90D3437}" destId="{D0470119-D4FB-4A58-A5C8-A5CD88793E7A}" srcOrd="1" destOrd="0" presId="urn:microsoft.com/office/officeart/2005/8/layout/orgChart1"/>
    <dgm:cxn modelId="{CDBDD8E9-DCDC-4E89-AE83-EFD679F0D553}" type="presParOf" srcId="{C085B2C8-9938-4990-8098-FF3923B100A4}" destId="{55834D4F-9901-42E6-8984-10E8DCBA3051}" srcOrd="1" destOrd="0" presId="urn:microsoft.com/office/officeart/2005/8/layout/orgChart1"/>
    <dgm:cxn modelId="{FC587973-4842-4B3A-92D6-2A001C7656E4}" type="presParOf" srcId="{C085B2C8-9938-4990-8098-FF3923B100A4}" destId="{A529C646-EB0B-42A9-89F8-C865112B188A}" srcOrd="2" destOrd="0" presId="urn:microsoft.com/office/officeart/2005/8/layout/orgChart1"/>
    <dgm:cxn modelId="{B26DA2CE-49E2-4481-8B96-99CD1F49856B}" type="presParOf" srcId="{6CC345D1-32B4-4C4A-BC60-2C2E8330A6E6}" destId="{391D0451-4502-4828-BF67-3C0E84E9542E}" srcOrd="6" destOrd="0" presId="urn:microsoft.com/office/officeart/2005/8/layout/orgChart1"/>
    <dgm:cxn modelId="{6074DDF0-9CA2-4FDB-AEAC-E81AEF9AB0F5}" type="presParOf" srcId="{6CC345D1-32B4-4C4A-BC60-2C2E8330A6E6}" destId="{136FBC6D-1A80-494C-808D-1A519453B432}" srcOrd="7" destOrd="0" presId="urn:microsoft.com/office/officeart/2005/8/layout/orgChart1"/>
    <dgm:cxn modelId="{4D4CA1E8-2B0B-49F5-AE62-69E2EB30A22E}" type="presParOf" srcId="{136FBC6D-1A80-494C-808D-1A519453B432}" destId="{42AED27A-0A85-487C-9CE5-549CEA8F69AA}" srcOrd="0" destOrd="0" presId="urn:microsoft.com/office/officeart/2005/8/layout/orgChart1"/>
    <dgm:cxn modelId="{E2C786D2-ACCA-461D-9312-3414F232E802}" type="presParOf" srcId="{42AED27A-0A85-487C-9CE5-549CEA8F69AA}" destId="{79BD54F9-F66E-4E5C-B989-45C16596B644}" srcOrd="0" destOrd="0" presId="urn:microsoft.com/office/officeart/2005/8/layout/orgChart1"/>
    <dgm:cxn modelId="{CEBBD4FE-D612-4CF6-ABFC-7AB7DD6C2E2D}" type="presParOf" srcId="{42AED27A-0A85-487C-9CE5-549CEA8F69AA}" destId="{94337075-E2C2-4D98-9B1A-EEEA93ACCA04}" srcOrd="1" destOrd="0" presId="urn:microsoft.com/office/officeart/2005/8/layout/orgChart1"/>
    <dgm:cxn modelId="{5BDA55E9-CF1C-4778-886D-37A7811A2D16}" type="presParOf" srcId="{136FBC6D-1A80-494C-808D-1A519453B432}" destId="{871B3B29-6253-4694-9ACD-C5286448C094}" srcOrd="1" destOrd="0" presId="urn:microsoft.com/office/officeart/2005/8/layout/orgChart1"/>
    <dgm:cxn modelId="{2C37AB6F-4C03-48CB-98EF-6B1993353783}" type="presParOf" srcId="{871B3B29-6253-4694-9ACD-C5286448C094}" destId="{CE2FF927-3DDE-46C2-957F-7C57CA7014B1}" srcOrd="0" destOrd="0" presId="urn:microsoft.com/office/officeart/2005/8/layout/orgChart1"/>
    <dgm:cxn modelId="{F3144F2A-77A9-4691-BE5A-71A2D64FD054}" type="presParOf" srcId="{871B3B29-6253-4694-9ACD-C5286448C094}" destId="{9D77FBDF-7475-42AA-9F9A-8B35690E6897}" srcOrd="1" destOrd="0" presId="urn:microsoft.com/office/officeart/2005/8/layout/orgChart1"/>
    <dgm:cxn modelId="{3A3CB152-4F42-4A19-B1E0-DF52162A93C3}" type="presParOf" srcId="{9D77FBDF-7475-42AA-9F9A-8B35690E6897}" destId="{36667076-0C38-42B9-A9A4-E1464ED8BBE5}" srcOrd="0" destOrd="0" presId="urn:microsoft.com/office/officeart/2005/8/layout/orgChart1"/>
    <dgm:cxn modelId="{737F9668-0B09-4477-9F65-BD6623DBEC68}" type="presParOf" srcId="{36667076-0C38-42B9-A9A4-E1464ED8BBE5}" destId="{D023008F-9B85-41F5-BFD3-7AF8B4EC8C1F}" srcOrd="0" destOrd="0" presId="urn:microsoft.com/office/officeart/2005/8/layout/orgChart1"/>
    <dgm:cxn modelId="{A06AC164-AFCE-4509-9C0F-534179D291C3}" type="presParOf" srcId="{36667076-0C38-42B9-A9A4-E1464ED8BBE5}" destId="{5D5A79C3-7AAE-4C1C-AA96-7DECD9B8F01A}" srcOrd="1" destOrd="0" presId="urn:microsoft.com/office/officeart/2005/8/layout/orgChart1"/>
    <dgm:cxn modelId="{B54EA3CA-9960-44F5-9099-5807D60221A0}" type="presParOf" srcId="{9D77FBDF-7475-42AA-9F9A-8B35690E6897}" destId="{DE984F45-A2D8-46E3-9557-AFC36486A96D}" srcOrd="1" destOrd="0" presId="urn:microsoft.com/office/officeart/2005/8/layout/orgChart1"/>
    <dgm:cxn modelId="{39047C38-8FCA-42F3-AA6E-0B934EE3ED11}" type="presParOf" srcId="{9D77FBDF-7475-42AA-9F9A-8B35690E6897}" destId="{BE38E382-CD68-469E-84A4-9B6AD6266C89}" srcOrd="2" destOrd="0" presId="urn:microsoft.com/office/officeart/2005/8/layout/orgChart1"/>
    <dgm:cxn modelId="{D47AAAFA-118B-485A-957A-60C9F92104D0}" type="presParOf" srcId="{871B3B29-6253-4694-9ACD-C5286448C094}" destId="{D67D6C72-2348-4CE6-879D-60B265610215}" srcOrd="2" destOrd="0" presId="urn:microsoft.com/office/officeart/2005/8/layout/orgChart1"/>
    <dgm:cxn modelId="{8077237B-9A86-44CF-BEF2-20BC100C4E1D}" type="presParOf" srcId="{871B3B29-6253-4694-9ACD-C5286448C094}" destId="{B33974F6-AA19-44B3-BED1-34998E245504}" srcOrd="3" destOrd="0" presId="urn:microsoft.com/office/officeart/2005/8/layout/orgChart1"/>
    <dgm:cxn modelId="{F7F5D89D-5AB0-4C5A-BEDA-CAD0E3085360}" type="presParOf" srcId="{B33974F6-AA19-44B3-BED1-34998E245504}" destId="{C9E8A88B-81F2-4D39-BB11-E787CEAAF281}" srcOrd="0" destOrd="0" presId="urn:microsoft.com/office/officeart/2005/8/layout/orgChart1"/>
    <dgm:cxn modelId="{91564523-5DF5-4A34-AB13-625A9979253F}" type="presParOf" srcId="{C9E8A88B-81F2-4D39-BB11-E787CEAAF281}" destId="{73758E17-EFFB-48D2-AA7E-0BA63ADAF8F1}" srcOrd="0" destOrd="0" presId="urn:microsoft.com/office/officeart/2005/8/layout/orgChart1"/>
    <dgm:cxn modelId="{7FF17D44-6D52-4948-BE76-4C2CF4692B0D}" type="presParOf" srcId="{C9E8A88B-81F2-4D39-BB11-E787CEAAF281}" destId="{E7DE3E95-6F02-467F-8A55-877322251CEA}" srcOrd="1" destOrd="0" presId="urn:microsoft.com/office/officeart/2005/8/layout/orgChart1"/>
    <dgm:cxn modelId="{E5599ED7-8FDE-46EF-831F-25496D7ED2F5}" type="presParOf" srcId="{B33974F6-AA19-44B3-BED1-34998E245504}" destId="{71055385-8ADC-439D-B124-9E56927A0B6E}" srcOrd="1" destOrd="0" presId="urn:microsoft.com/office/officeart/2005/8/layout/orgChart1"/>
    <dgm:cxn modelId="{6A89DC7D-C0EF-4F43-A330-A7E420CC873A}" type="presParOf" srcId="{B33974F6-AA19-44B3-BED1-34998E245504}" destId="{DDDDECBE-C856-4393-9EF6-60E96466F6B0}" srcOrd="2" destOrd="0" presId="urn:microsoft.com/office/officeart/2005/8/layout/orgChart1"/>
    <dgm:cxn modelId="{61D05256-0865-4368-B061-4B41A5B0C513}" type="presParOf" srcId="{871B3B29-6253-4694-9ACD-C5286448C094}" destId="{D2D540E8-75EC-49B9-AA4A-58CE8D2AB911}" srcOrd="4" destOrd="0" presId="urn:microsoft.com/office/officeart/2005/8/layout/orgChart1"/>
    <dgm:cxn modelId="{F437227A-61BE-4328-9AF5-40A78F8700E4}" type="presParOf" srcId="{871B3B29-6253-4694-9ACD-C5286448C094}" destId="{8C92F46A-9DDB-4239-BB45-AEDC48F2DFFC}" srcOrd="5" destOrd="0" presId="urn:microsoft.com/office/officeart/2005/8/layout/orgChart1"/>
    <dgm:cxn modelId="{1F4A319F-D929-4F15-97E8-731E4B6523C9}" type="presParOf" srcId="{8C92F46A-9DDB-4239-BB45-AEDC48F2DFFC}" destId="{559A1CA2-490F-4D85-9C21-09BE95741FB8}" srcOrd="0" destOrd="0" presId="urn:microsoft.com/office/officeart/2005/8/layout/orgChart1"/>
    <dgm:cxn modelId="{028F31F1-F400-4F16-B07E-ED2B99BA9C18}" type="presParOf" srcId="{559A1CA2-490F-4D85-9C21-09BE95741FB8}" destId="{E0E0B3AE-C95A-4ADF-A398-DF6356D3C172}" srcOrd="0" destOrd="0" presId="urn:microsoft.com/office/officeart/2005/8/layout/orgChart1"/>
    <dgm:cxn modelId="{E0124357-1ED8-468A-8192-CD17B5E4F15A}" type="presParOf" srcId="{559A1CA2-490F-4D85-9C21-09BE95741FB8}" destId="{51827F01-95DC-4074-96E8-78EA2C790B85}" srcOrd="1" destOrd="0" presId="urn:microsoft.com/office/officeart/2005/8/layout/orgChart1"/>
    <dgm:cxn modelId="{505F67B3-4FB5-41F6-8897-57D364304D69}" type="presParOf" srcId="{8C92F46A-9DDB-4239-BB45-AEDC48F2DFFC}" destId="{C70BCC85-FC6E-437D-97EA-9B729E233970}" srcOrd="1" destOrd="0" presId="urn:microsoft.com/office/officeart/2005/8/layout/orgChart1"/>
    <dgm:cxn modelId="{0D941243-F11D-41AB-8E68-C53A656D0CD2}" type="presParOf" srcId="{8C92F46A-9DDB-4239-BB45-AEDC48F2DFFC}" destId="{EFE11DA2-E901-4AF4-8D55-63FFDD49F4BB}" srcOrd="2" destOrd="0" presId="urn:microsoft.com/office/officeart/2005/8/layout/orgChart1"/>
    <dgm:cxn modelId="{5F188B69-600B-428F-94F4-07D06616E7D3}" type="presParOf" srcId="{871B3B29-6253-4694-9ACD-C5286448C094}" destId="{74EF2285-2190-47C5-9547-D95BE6DAA319}" srcOrd="6" destOrd="0" presId="urn:microsoft.com/office/officeart/2005/8/layout/orgChart1"/>
    <dgm:cxn modelId="{EC6692FD-C6A0-4C30-A781-3446FE2AC514}" type="presParOf" srcId="{871B3B29-6253-4694-9ACD-C5286448C094}" destId="{7AAEACFD-A177-4CC4-9C54-84965011749C}" srcOrd="7" destOrd="0" presId="urn:microsoft.com/office/officeart/2005/8/layout/orgChart1"/>
    <dgm:cxn modelId="{18A6D5C5-7F93-4278-A6AB-351C6771D46B}" type="presParOf" srcId="{7AAEACFD-A177-4CC4-9C54-84965011749C}" destId="{C219D44D-15E3-4D5D-86AA-BE705E0BD5F0}" srcOrd="0" destOrd="0" presId="urn:microsoft.com/office/officeart/2005/8/layout/orgChart1"/>
    <dgm:cxn modelId="{CAB0E8BA-CD84-401F-95F5-2E495B227A73}" type="presParOf" srcId="{C219D44D-15E3-4D5D-86AA-BE705E0BD5F0}" destId="{35B8063B-34BF-47AB-BBEC-D99471D667CC}" srcOrd="0" destOrd="0" presId="urn:microsoft.com/office/officeart/2005/8/layout/orgChart1"/>
    <dgm:cxn modelId="{88EE6F24-BAC7-464F-92A9-1943F0BD89BE}" type="presParOf" srcId="{C219D44D-15E3-4D5D-86AA-BE705E0BD5F0}" destId="{EE08D88A-3298-45B5-AB12-03731BDCC806}" srcOrd="1" destOrd="0" presId="urn:microsoft.com/office/officeart/2005/8/layout/orgChart1"/>
    <dgm:cxn modelId="{F602A194-54D1-49DD-8A84-08CF99453A67}" type="presParOf" srcId="{7AAEACFD-A177-4CC4-9C54-84965011749C}" destId="{9B6A4A9A-4F20-4BF2-8FEB-A906252D3BCA}" srcOrd="1" destOrd="0" presId="urn:microsoft.com/office/officeart/2005/8/layout/orgChart1"/>
    <dgm:cxn modelId="{30156BD4-4FEE-42D6-A9F3-D31018BD707F}" type="presParOf" srcId="{7AAEACFD-A177-4CC4-9C54-84965011749C}" destId="{FADF7E82-5C4C-4D21-892B-150C1F90A9C5}" srcOrd="2" destOrd="0" presId="urn:microsoft.com/office/officeart/2005/8/layout/orgChart1"/>
    <dgm:cxn modelId="{A671ABF1-0A61-4BDA-BD74-154F07C00027}" type="presParOf" srcId="{136FBC6D-1A80-494C-808D-1A519453B432}" destId="{17EA30F7-6E2C-4A4A-9A1E-12021B35897F}" srcOrd="2" destOrd="0" presId="urn:microsoft.com/office/officeart/2005/8/layout/orgChart1"/>
    <dgm:cxn modelId="{8ED399DA-E6A9-4B45-BC51-C12E710896AD}" type="presParOf" srcId="{DF881FA7-CECB-45BF-B1D4-ECFA1CDC347D}" destId="{75355C9D-9241-4E26-86CE-43439F58F430}" srcOrd="2" destOrd="0" presId="urn:microsoft.com/office/officeart/2005/8/layout/orgChart1"/>
    <dgm:cxn modelId="{52E0DE01-5558-4541-9B85-6FD2AC8702D7}" type="presParOf" srcId="{65F8250C-0CE1-4AFB-9E93-61252F12310B}" destId="{87D27702-80E1-40BC-B457-8D46A49582C9}" srcOrd="2" destOrd="0" presId="urn:microsoft.com/office/officeart/2005/8/layout/orgChart1"/>
    <dgm:cxn modelId="{67FD8B9E-E208-49D1-ABD7-60B663EBF777}" type="presParOf" srcId="{65F8250C-0CE1-4AFB-9E93-61252F12310B}" destId="{C7ABB7CB-53C2-4C9D-92F5-FA2ADDB40C2E}" srcOrd="3" destOrd="0" presId="urn:microsoft.com/office/officeart/2005/8/layout/orgChart1"/>
    <dgm:cxn modelId="{60100075-577B-470F-8C3A-2A73B81BDE7E}" type="presParOf" srcId="{C7ABB7CB-53C2-4C9D-92F5-FA2ADDB40C2E}" destId="{F584294D-B41C-478F-AD12-98A48A60D487}" srcOrd="0" destOrd="0" presId="urn:microsoft.com/office/officeart/2005/8/layout/orgChart1"/>
    <dgm:cxn modelId="{CC8300A6-A0FC-48BC-9CDA-DDAF96C39F1E}" type="presParOf" srcId="{F584294D-B41C-478F-AD12-98A48A60D487}" destId="{9500FCD4-EAD8-4549-B414-638505EF1667}" srcOrd="0" destOrd="0" presId="urn:microsoft.com/office/officeart/2005/8/layout/orgChart1"/>
    <dgm:cxn modelId="{7565C61C-B70A-4BA6-817F-23100FA86935}" type="presParOf" srcId="{F584294D-B41C-478F-AD12-98A48A60D487}" destId="{B3748C6F-E405-40AA-92E4-D908916F2379}" srcOrd="1" destOrd="0" presId="urn:microsoft.com/office/officeart/2005/8/layout/orgChart1"/>
    <dgm:cxn modelId="{E470F868-1197-4345-A0C4-62DD07A2CA67}" type="presParOf" srcId="{C7ABB7CB-53C2-4C9D-92F5-FA2ADDB40C2E}" destId="{A00A06C1-56FB-4B64-9078-A41499117EAC}" srcOrd="1" destOrd="0" presId="urn:microsoft.com/office/officeart/2005/8/layout/orgChart1"/>
    <dgm:cxn modelId="{84399254-9AB7-4901-994D-BE2EC92BA1D4}" type="presParOf" srcId="{A00A06C1-56FB-4B64-9078-A41499117EAC}" destId="{F9689399-235E-4491-90C5-9EDA00477780}" srcOrd="0" destOrd="0" presId="urn:microsoft.com/office/officeart/2005/8/layout/orgChart1"/>
    <dgm:cxn modelId="{C9DF5890-518B-42F0-8C0C-B501C401A769}" type="presParOf" srcId="{A00A06C1-56FB-4B64-9078-A41499117EAC}" destId="{31FE06A8-D9B6-4AA1-BD5C-BD26D6A42017}" srcOrd="1" destOrd="0" presId="urn:microsoft.com/office/officeart/2005/8/layout/orgChart1"/>
    <dgm:cxn modelId="{68523182-71FB-43DB-8B5D-FCA48EDBC8ED}" type="presParOf" srcId="{31FE06A8-D9B6-4AA1-BD5C-BD26D6A42017}" destId="{C0CE4EBE-27CA-4BE3-AEF2-437D7FAC27E2}" srcOrd="0" destOrd="0" presId="urn:microsoft.com/office/officeart/2005/8/layout/orgChart1"/>
    <dgm:cxn modelId="{C98D6E77-DD78-4337-A882-3A7B939BA07B}" type="presParOf" srcId="{C0CE4EBE-27CA-4BE3-AEF2-437D7FAC27E2}" destId="{51553F4A-7168-4BC0-8741-BC354109172B}" srcOrd="0" destOrd="0" presId="urn:microsoft.com/office/officeart/2005/8/layout/orgChart1"/>
    <dgm:cxn modelId="{2D6A5082-F555-4933-A924-CB2FF3C58EF0}" type="presParOf" srcId="{C0CE4EBE-27CA-4BE3-AEF2-437D7FAC27E2}" destId="{D7D466EA-F0D3-4AF3-9759-6AC500255104}" srcOrd="1" destOrd="0" presId="urn:microsoft.com/office/officeart/2005/8/layout/orgChart1"/>
    <dgm:cxn modelId="{A9AB4351-D116-4BD2-87F0-340596BE7830}" type="presParOf" srcId="{31FE06A8-D9B6-4AA1-BD5C-BD26D6A42017}" destId="{D9F39D52-50CD-4E77-823D-DA447357B9C6}" srcOrd="1" destOrd="0" presId="urn:microsoft.com/office/officeart/2005/8/layout/orgChart1"/>
    <dgm:cxn modelId="{07DA3737-7B27-465F-9079-DE5FE074BAC7}" type="presParOf" srcId="{D9F39D52-50CD-4E77-823D-DA447357B9C6}" destId="{733A7F7D-084C-4578-9D57-8AF95A9DCA6E}" srcOrd="0" destOrd="0" presId="urn:microsoft.com/office/officeart/2005/8/layout/orgChart1"/>
    <dgm:cxn modelId="{C9E57C08-FAED-47CE-9788-D54860E7F699}" type="presParOf" srcId="{D9F39D52-50CD-4E77-823D-DA447357B9C6}" destId="{570ABD37-E7A8-4686-8048-2357CF808657}" srcOrd="1" destOrd="0" presId="urn:microsoft.com/office/officeart/2005/8/layout/orgChart1"/>
    <dgm:cxn modelId="{8D6D52AF-3098-489E-B9ED-049D94124080}" type="presParOf" srcId="{570ABD37-E7A8-4686-8048-2357CF808657}" destId="{DE7ADF14-8D87-4DD3-AD87-6C9867864D21}" srcOrd="0" destOrd="0" presId="urn:microsoft.com/office/officeart/2005/8/layout/orgChart1"/>
    <dgm:cxn modelId="{4E79E287-F1DE-4B10-B815-08E1029F286E}" type="presParOf" srcId="{DE7ADF14-8D87-4DD3-AD87-6C9867864D21}" destId="{FA548DCD-C21B-4AC6-87F6-255C50AA3D2E}" srcOrd="0" destOrd="0" presId="urn:microsoft.com/office/officeart/2005/8/layout/orgChart1"/>
    <dgm:cxn modelId="{ADA12C8F-1315-41C4-AB1A-E747757272B9}" type="presParOf" srcId="{DE7ADF14-8D87-4DD3-AD87-6C9867864D21}" destId="{61F272CD-B9B8-42BC-9529-27C565151198}" srcOrd="1" destOrd="0" presId="urn:microsoft.com/office/officeart/2005/8/layout/orgChart1"/>
    <dgm:cxn modelId="{93BC9F2F-5523-4C86-B1FE-3C89FE2EA340}" type="presParOf" srcId="{570ABD37-E7A8-4686-8048-2357CF808657}" destId="{A35E980F-61AC-44CD-9AA8-7A084B2DFAA1}" srcOrd="1" destOrd="0" presId="urn:microsoft.com/office/officeart/2005/8/layout/orgChart1"/>
    <dgm:cxn modelId="{64C1438F-3714-4B39-AA77-55432F3A4C54}" type="presParOf" srcId="{570ABD37-E7A8-4686-8048-2357CF808657}" destId="{B3ABA412-9C55-443D-8C01-77DADE1565E5}" srcOrd="2" destOrd="0" presId="urn:microsoft.com/office/officeart/2005/8/layout/orgChart1"/>
    <dgm:cxn modelId="{B8454274-87E5-4C8B-9127-647696206E3E}" type="presParOf" srcId="{D9F39D52-50CD-4E77-823D-DA447357B9C6}" destId="{A50AB2B8-4FE2-4CDB-BF36-25133CD510C7}" srcOrd="2" destOrd="0" presId="urn:microsoft.com/office/officeart/2005/8/layout/orgChart1"/>
    <dgm:cxn modelId="{D4FA2E11-6D9D-43D4-92F8-97E418C63990}" type="presParOf" srcId="{D9F39D52-50CD-4E77-823D-DA447357B9C6}" destId="{2C7F40E7-5F03-4530-A1A2-3D12FD376155}" srcOrd="3" destOrd="0" presId="urn:microsoft.com/office/officeart/2005/8/layout/orgChart1"/>
    <dgm:cxn modelId="{A4B111D8-E760-467C-A2CA-41CCFFE46C1C}" type="presParOf" srcId="{2C7F40E7-5F03-4530-A1A2-3D12FD376155}" destId="{F2756723-F05A-4DFB-923E-B4073F445FAB}" srcOrd="0" destOrd="0" presId="urn:microsoft.com/office/officeart/2005/8/layout/orgChart1"/>
    <dgm:cxn modelId="{7A96115E-8464-40D7-A81E-C2BE7E633EC8}" type="presParOf" srcId="{F2756723-F05A-4DFB-923E-B4073F445FAB}" destId="{4BE178D1-6786-416C-8FA0-843F5FCFAEDB}" srcOrd="0" destOrd="0" presId="urn:microsoft.com/office/officeart/2005/8/layout/orgChart1"/>
    <dgm:cxn modelId="{6170D37A-D89F-4729-9D39-5494161881C6}" type="presParOf" srcId="{F2756723-F05A-4DFB-923E-B4073F445FAB}" destId="{7D00B6C9-6890-4EE0-967C-1195E78AB0C3}" srcOrd="1" destOrd="0" presId="urn:microsoft.com/office/officeart/2005/8/layout/orgChart1"/>
    <dgm:cxn modelId="{1FDE3730-1304-4FCE-ABFC-E2B1F4A98C15}" type="presParOf" srcId="{2C7F40E7-5F03-4530-A1A2-3D12FD376155}" destId="{5FC9417A-00FF-4FAD-9827-EA4AA0BA5B6D}" srcOrd="1" destOrd="0" presId="urn:microsoft.com/office/officeart/2005/8/layout/orgChart1"/>
    <dgm:cxn modelId="{1ECDB3FA-CBA6-470D-88ED-2CFB31ABA8BE}" type="presParOf" srcId="{2C7F40E7-5F03-4530-A1A2-3D12FD376155}" destId="{A06DE8E9-8AAD-41CD-BAAB-DC761F1DF3AE}" srcOrd="2" destOrd="0" presId="urn:microsoft.com/office/officeart/2005/8/layout/orgChart1"/>
    <dgm:cxn modelId="{331872A3-2CEE-47A9-8407-C60E8DAF29D3}" type="presParOf" srcId="{31FE06A8-D9B6-4AA1-BD5C-BD26D6A42017}" destId="{FC9247C0-2CD7-4BAE-8B0E-81F195CD9114}" srcOrd="2" destOrd="0" presId="urn:microsoft.com/office/officeart/2005/8/layout/orgChart1"/>
    <dgm:cxn modelId="{CFA28326-4BBF-4E31-8A22-80C66D9DCA4A}" type="presParOf" srcId="{A00A06C1-56FB-4B64-9078-A41499117EAC}" destId="{424BCD74-DFB0-40FF-9C2A-7B6CA413341D}" srcOrd="2" destOrd="0" presId="urn:microsoft.com/office/officeart/2005/8/layout/orgChart1"/>
    <dgm:cxn modelId="{4C28BBE6-3E1F-48B2-8868-7CD5CA195827}" type="presParOf" srcId="{A00A06C1-56FB-4B64-9078-A41499117EAC}" destId="{870F5D55-528C-4385-ABEE-58120407DF99}" srcOrd="3" destOrd="0" presId="urn:microsoft.com/office/officeart/2005/8/layout/orgChart1"/>
    <dgm:cxn modelId="{E682484A-BC44-4114-AD83-69893854BD08}" type="presParOf" srcId="{870F5D55-528C-4385-ABEE-58120407DF99}" destId="{46E82183-3576-4670-81D8-065DB5E31C40}" srcOrd="0" destOrd="0" presId="urn:microsoft.com/office/officeart/2005/8/layout/orgChart1"/>
    <dgm:cxn modelId="{4DF69769-B233-493E-BAB4-EC3751491D9C}" type="presParOf" srcId="{46E82183-3576-4670-81D8-065DB5E31C40}" destId="{B2F942CF-E5D9-45FE-9ACD-50414209378B}" srcOrd="0" destOrd="0" presId="urn:microsoft.com/office/officeart/2005/8/layout/orgChart1"/>
    <dgm:cxn modelId="{9F33F48A-E8F7-4082-B193-C9913C1FBEE5}" type="presParOf" srcId="{46E82183-3576-4670-81D8-065DB5E31C40}" destId="{7BE7C103-005E-4B0C-A537-1CBCDDA3411E}" srcOrd="1" destOrd="0" presId="urn:microsoft.com/office/officeart/2005/8/layout/orgChart1"/>
    <dgm:cxn modelId="{673940E6-04B8-4357-9FCF-D15F7D36E861}" type="presParOf" srcId="{870F5D55-528C-4385-ABEE-58120407DF99}" destId="{EA031B32-7403-48EC-9878-6DAEBF1C1DF5}" srcOrd="1" destOrd="0" presId="urn:microsoft.com/office/officeart/2005/8/layout/orgChart1"/>
    <dgm:cxn modelId="{D93374CA-EF33-4919-9A93-F3EC19D30277}" type="presParOf" srcId="{EA031B32-7403-48EC-9878-6DAEBF1C1DF5}" destId="{E5DE14F9-A7C0-43DB-B30C-10696D86C33A}" srcOrd="0" destOrd="0" presId="urn:microsoft.com/office/officeart/2005/8/layout/orgChart1"/>
    <dgm:cxn modelId="{EAA506ED-EAC0-4EB6-B62A-CDC305F5871D}" type="presParOf" srcId="{EA031B32-7403-48EC-9878-6DAEBF1C1DF5}" destId="{ED337AC8-3329-43F4-8A8B-16941F16F432}" srcOrd="1" destOrd="0" presId="urn:microsoft.com/office/officeart/2005/8/layout/orgChart1"/>
    <dgm:cxn modelId="{B0DC4C6A-B0A5-4FFA-A66D-46471D552CCB}" type="presParOf" srcId="{ED337AC8-3329-43F4-8A8B-16941F16F432}" destId="{0B541027-B90B-4AAA-BB2F-E17DF5F6DE65}" srcOrd="0" destOrd="0" presId="urn:microsoft.com/office/officeart/2005/8/layout/orgChart1"/>
    <dgm:cxn modelId="{9212B3A1-D0E7-4839-BBE8-B9E112452E00}" type="presParOf" srcId="{0B541027-B90B-4AAA-BB2F-E17DF5F6DE65}" destId="{B1E5EA5F-007F-497C-B82F-29B1307CD1E2}" srcOrd="0" destOrd="0" presId="urn:microsoft.com/office/officeart/2005/8/layout/orgChart1"/>
    <dgm:cxn modelId="{59A127B4-4F98-43EF-B21C-E9EB1A1C8767}" type="presParOf" srcId="{0B541027-B90B-4AAA-BB2F-E17DF5F6DE65}" destId="{9619582B-7BC6-455A-8BA3-21482DDFDE75}" srcOrd="1" destOrd="0" presId="urn:microsoft.com/office/officeart/2005/8/layout/orgChart1"/>
    <dgm:cxn modelId="{074C76CF-6CDD-4ECF-BDCD-108C6FA679D6}" type="presParOf" srcId="{ED337AC8-3329-43F4-8A8B-16941F16F432}" destId="{5BFA153F-FE6B-4BE3-9989-8A7B4AF7A9B8}" srcOrd="1" destOrd="0" presId="urn:microsoft.com/office/officeart/2005/8/layout/orgChart1"/>
    <dgm:cxn modelId="{BA748C42-6E14-491D-ABCA-60A6616C468C}" type="presParOf" srcId="{ED337AC8-3329-43F4-8A8B-16941F16F432}" destId="{ED794288-23C7-4F69-B9EC-335C86918505}" srcOrd="2" destOrd="0" presId="urn:microsoft.com/office/officeart/2005/8/layout/orgChart1"/>
    <dgm:cxn modelId="{EBF6013B-6C1A-4B1F-B8CB-39F186DC64BF}" type="presParOf" srcId="{EA031B32-7403-48EC-9878-6DAEBF1C1DF5}" destId="{9CF861F2-92C8-43C4-B0B6-6096981334DF}" srcOrd="2" destOrd="0" presId="urn:microsoft.com/office/officeart/2005/8/layout/orgChart1"/>
    <dgm:cxn modelId="{A3E64F43-675F-408F-A118-A2983EE687E2}" type="presParOf" srcId="{EA031B32-7403-48EC-9878-6DAEBF1C1DF5}" destId="{E1E1FEED-C816-4E86-B507-FEE29C1CE2E4}" srcOrd="3" destOrd="0" presId="urn:microsoft.com/office/officeart/2005/8/layout/orgChart1"/>
    <dgm:cxn modelId="{7BB43B81-5975-4E51-A623-C562C967D165}" type="presParOf" srcId="{E1E1FEED-C816-4E86-B507-FEE29C1CE2E4}" destId="{B321006A-D220-4937-98B8-0041BF74AB3D}" srcOrd="0" destOrd="0" presId="urn:microsoft.com/office/officeart/2005/8/layout/orgChart1"/>
    <dgm:cxn modelId="{B6F87CFD-469F-4DEA-8C9C-EA1B16466BEA}" type="presParOf" srcId="{B321006A-D220-4937-98B8-0041BF74AB3D}" destId="{5F02095A-D4FB-4C13-ADD1-1042370988E4}" srcOrd="0" destOrd="0" presId="urn:microsoft.com/office/officeart/2005/8/layout/orgChart1"/>
    <dgm:cxn modelId="{C3693825-D245-48DA-9F4F-0178209B8CFB}" type="presParOf" srcId="{B321006A-D220-4937-98B8-0041BF74AB3D}" destId="{F635D877-4B3F-421B-9DDC-B5A6BB662D1B}" srcOrd="1" destOrd="0" presId="urn:microsoft.com/office/officeart/2005/8/layout/orgChart1"/>
    <dgm:cxn modelId="{7084CD3A-A7F9-4237-A15F-2E8F8EE66A46}" type="presParOf" srcId="{E1E1FEED-C816-4E86-B507-FEE29C1CE2E4}" destId="{FB65801A-4B2A-44BE-8AB9-8EB95A0877F3}" srcOrd="1" destOrd="0" presId="urn:microsoft.com/office/officeart/2005/8/layout/orgChart1"/>
    <dgm:cxn modelId="{0A821CAD-1D30-431A-ADD9-3158D5278C6B}" type="presParOf" srcId="{E1E1FEED-C816-4E86-B507-FEE29C1CE2E4}" destId="{B843E5D5-5332-4740-A56A-2A5BEE7CE56A}" srcOrd="2" destOrd="0" presId="urn:microsoft.com/office/officeart/2005/8/layout/orgChart1"/>
    <dgm:cxn modelId="{B5043828-217E-4716-8618-B8204C822F62}" type="presParOf" srcId="{EA031B32-7403-48EC-9878-6DAEBF1C1DF5}" destId="{B37B8AA7-6CFE-439F-B8D5-04B041093869}" srcOrd="4" destOrd="0" presId="urn:microsoft.com/office/officeart/2005/8/layout/orgChart1"/>
    <dgm:cxn modelId="{5F3143AD-B99A-4FAC-8E1A-4F55F51F0D4B}" type="presParOf" srcId="{EA031B32-7403-48EC-9878-6DAEBF1C1DF5}" destId="{FFAE0B79-D2FE-4320-BE46-AAC9F408C318}" srcOrd="5" destOrd="0" presId="urn:microsoft.com/office/officeart/2005/8/layout/orgChart1"/>
    <dgm:cxn modelId="{22566898-76F2-45CF-9EB6-0D69EF2D024A}" type="presParOf" srcId="{FFAE0B79-D2FE-4320-BE46-AAC9F408C318}" destId="{43013475-A5B5-436D-B4B1-A1280D3FF9C6}" srcOrd="0" destOrd="0" presId="urn:microsoft.com/office/officeart/2005/8/layout/orgChart1"/>
    <dgm:cxn modelId="{5BD76B15-FE82-44B1-84C8-7B61FEBA043A}" type="presParOf" srcId="{43013475-A5B5-436D-B4B1-A1280D3FF9C6}" destId="{C68FC4C2-A9C3-41AE-8D05-A1A262370DA3}" srcOrd="0" destOrd="0" presId="urn:microsoft.com/office/officeart/2005/8/layout/orgChart1"/>
    <dgm:cxn modelId="{ECDE45CE-511D-4292-9BF4-14A4FF39D807}" type="presParOf" srcId="{43013475-A5B5-436D-B4B1-A1280D3FF9C6}" destId="{7F157412-B53B-482D-8761-A92FCBAF4C00}" srcOrd="1" destOrd="0" presId="urn:microsoft.com/office/officeart/2005/8/layout/orgChart1"/>
    <dgm:cxn modelId="{A0FA8E92-5086-4D8E-B2A8-6309B10D3717}" type="presParOf" srcId="{FFAE0B79-D2FE-4320-BE46-AAC9F408C318}" destId="{8387D6CC-23C1-4B19-98AA-030CB167FF14}" srcOrd="1" destOrd="0" presId="urn:microsoft.com/office/officeart/2005/8/layout/orgChart1"/>
    <dgm:cxn modelId="{3999C20C-7316-4776-AD0E-70116C4AFB75}" type="presParOf" srcId="{FFAE0B79-D2FE-4320-BE46-AAC9F408C318}" destId="{9880B948-2790-43F6-9ACD-C485CF0D8791}" srcOrd="2" destOrd="0" presId="urn:microsoft.com/office/officeart/2005/8/layout/orgChart1"/>
    <dgm:cxn modelId="{70DD509B-4AD1-4612-B7EA-99E3C1B6CBD2}" type="presParOf" srcId="{870F5D55-528C-4385-ABEE-58120407DF99}" destId="{FF9B94E4-BE5F-4A6D-9F98-0F8D4016AD17}" srcOrd="2" destOrd="0" presId="urn:microsoft.com/office/officeart/2005/8/layout/orgChart1"/>
    <dgm:cxn modelId="{BEFE1A15-C2D5-4B67-A47D-369EBEAC2BB6}" type="presParOf" srcId="{A00A06C1-56FB-4B64-9078-A41499117EAC}" destId="{2DCD716A-102E-42DA-A6A8-743B66F55346}" srcOrd="4" destOrd="0" presId="urn:microsoft.com/office/officeart/2005/8/layout/orgChart1"/>
    <dgm:cxn modelId="{EDD7B14B-62BC-49BE-A44C-B378F168AB0C}" type="presParOf" srcId="{A00A06C1-56FB-4B64-9078-A41499117EAC}" destId="{9DD72517-4D24-4F05-A388-10E912FDD9A0}" srcOrd="5" destOrd="0" presId="urn:microsoft.com/office/officeart/2005/8/layout/orgChart1"/>
    <dgm:cxn modelId="{BD1C6762-B2C3-437B-BBBE-66605EA8DB69}" type="presParOf" srcId="{9DD72517-4D24-4F05-A388-10E912FDD9A0}" destId="{01FFD4B5-7201-440F-BB28-461C25A61C4F}" srcOrd="0" destOrd="0" presId="urn:microsoft.com/office/officeart/2005/8/layout/orgChart1"/>
    <dgm:cxn modelId="{7F3C652B-DAE8-4946-BC14-A93D849FDB00}" type="presParOf" srcId="{01FFD4B5-7201-440F-BB28-461C25A61C4F}" destId="{C446328A-121D-4B7A-97E6-99B603305371}" srcOrd="0" destOrd="0" presId="urn:microsoft.com/office/officeart/2005/8/layout/orgChart1"/>
    <dgm:cxn modelId="{3ABE9ABE-810B-489D-8DC7-D207336AEF48}" type="presParOf" srcId="{01FFD4B5-7201-440F-BB28-461C25A61C4F}" destId="{9B03D65F-3BB0-4388-8335-9EDB58DC916E}" srcOrd="1" destOrd="0" presId="urn:microsoft.com/office/officeart/2005/8/layout/orgChart1"/>
    <dgm:cxn modelId="{B3BCFD72-D953-4471-BB5E-73D141C218D0}" type="presParOf" srcId="{9DD72517-4D24-4F05-A388-10E912FDD9A0}" destId="{B79E1617-6825-46B5-A382-6465EAA58514}" srcOrd="1" destOrd="0" presId="urn:microsoft.com/office/officeart/2005/8/layout/orgChart1"/>
    <dgm:cxn modelId="{B01F80BC-967B-49A4-A2E3-1080EB6040C2}" type="presParOf" srcId="{B79E1617-6825-46B5-A382-6465EAA58514}" destId="{3B0EF707-4E2A-4B6F-A80A-DC6EA731CEBB}" srcOrd="0" destOrd="0" presId="urn:microsoft.com/office/officeart/2005/8/layout/orgChart1"/>
    <dgm:cxn modelId="{FACF6454-09AC-436D-8F44-E75EC6D306E8}" type="presParOf" srcId="{B79E1617-6825-46B5-A382-6465EAA58514}" destId="{4232F427-1562-4C40-A5DB-EB3C7352F85C}" srcOrd="1" destOrd="0" presId="urn:microsoft.com/office/officeart/2005/8/layout/orgChart1"/>
    <dgm:cxn modelId="{45AC1AD3-DD43-4DC6-AEB3-207EF9A40F57}" type="presParOf" srcId="{4232F427-1562-4C40-A5DB-EB3C7352F85C}" destId="{F038580E-AD1E-42D5-894D-886DDEE2B69D}" srcOrd="0" destOrd="0" presId="urn:microsoft.com/office/officeart/2005/8/layout/orgChart1"/>
    <dgm:cxn modelId="{E2F8F6E9-746E-40FE-9B73-1B861ADA66C1}" type="presParOf" srcId="{F038580E-AD1E-42D5-894D-886DDEE2B69D}" destId="{3D2AA9C3-BF83-4626-92A8-3C8E4FCAC1FD}" srcOrd="0" destOrd="0" presId="urn:microsoft.com/office/officeart/2005/8/layout/orgChart1"/>
    <dgm:cxn modelId="{EE0585D4-F576-4C75-8C5C-AC270E709DFF}" type="presParOf" srcId="{F038580E-AD1E-42D5-894D-886DDEE2B69D}" destId="{2ADF4C90-A22B-4F87-A54F-B77E85FD98B2}" srcOrd="1" destOrd="0" presId="urn:microsoft.com/office/officeart/2005/8/layout/orgChart1"/>
    <dgm:cxn modelId="{ACE76544-B265-4D4A-9E42-83716346381C}" type="presParOf" srcId="{4232F427-1562-4C40-A5DB-EB3C7352F85C}" destId="{73E56461-9E60-4B86-BCD6-8C349F42EFDE}" srcOrd="1" destOrd="0" presId="urn:microsoft.com/office/officeart/2005/8/layout/orgChart1"/>
    <dgm:cxn modelId="{504B1C1B-327F-4608-AE02-D695B7B1127A}" type="presParOf" srcId="{4232F427-1562-4C40-A5DB-EB3C7352F85C}" destId="{529130F0-9FBF-488A-82CE-8320D96F1F33}" srcOrd="2" destOrd="0" presId="urn:microsoft.com/office/officeart/2005/8/layout/orgChart1"/>
    <dgm:cxn modelId="{C0935C66-EC45-4DB3-9DF5-5F0EBB0A4A6E}" type="presParOf" srcId="{9DD72517-4D24-4F05-A388-10E912FDD9A0}" destId="{CA73BFF1-44D2-4C60-BDD9-EBAAF73DADA4}" srcOrd="2" destOrd="0" presId="urn:microsoft.com/office/officeart/2005/8/layout/orgChart1"/>
    <dgm:cxn modelId="{09DB3019-6612-4EF6-8E04-C6C4FC3DA6AF}" type="presParOf" srcId="{A00A06C1-56FB-4B64-9078-A41499117EAC}" destId="{E2CF77F2-9756-49A0-AF8C-AEE089E3D871}" srcOrd="6" destOrd="0" presId="urn:microsoft.com/office/officeart/2005/8/layout/orgChart1"/>
    <dgm:cxn modelId="{D128CB63-214B-428D-A93E-FF546CD91472}" type="presParOf" srcId="{A00A06C1-56FB-4B64-9078-A41499117EAC}" destId="{E79F0479-6176-4854-8046-6B9DCA4B4C86}" srcOrd="7" destOrd="0" presId="urn:microsoft.com/office/officeart/2005/8/layout/orgChart1"/>
    <dgm:cxn modelId="{3E0B2268-1B53-48B2-8FBF-CECAA72082ED}" type="presParOf" srcId="{E79F0479-6176-4854-8046-6B9DCA4B4C86}" destId="{2C4B7C91-5B3B-4785-ABCA-A0B83121F3DA}" srcOrd="0" destOrd="0" presId="urn:microsoft.com/office/officeart/2005/8/layout/orgChart1"/>
    <dgm:cxn modelId="{96E3FC82-3C87-4499-B29C-E3354B0DCE6F}" type="presParOf" srcId="{2C4B7C91-5B3B-4785-ABCA-A0B83121F3DA}" destId="{8B7AA0A5-C1C5-489F-8B27-0DD4DFAAC018}" srcOrd="0" destOrd="0" presId="urn:microsoft.com/office/officeart/2005/8/layout/orgChart1"/>
    <dgm:cxn modelId="{1A93F482-3418-479A-8CAE-11A526243CD5}" type="presParOf" srcId="{2C4B7C91-5B3B-4785-ABCA-A0B83121F3DA}" destId="{71D1373F-B67F-4041-B287-EDBEEB1C45EF}" srcOrd="1" destOrd="0" presId="urn:microsoft.com/office/officeart/2005/8/layout/orgChart1"/>
    <dgm:cxn modelId="{DC1649FF-4AFC-44CC-844D-FB492DD621FE}" type="presParOf" srcId="{E79F0479-6176-4854-8046-6B9DCA4B4C86}" destId="{B736CD5D-9485-4BFC-889C-F9FC98B3F3B9}" srcOrd="1" destOrd="0" presId="urn:microsoft.com/office/officeart/2005/8/layout/orgChart1"/>
    <dgm:cxn modelId="{BF174FE0-C02C-427A-80AD-67F5A0860608}" type="presParOf" srcId="{B736CD5D-9485-4BFC-889C-F9FC98B3F3B9}" destId="{3DAC7683-7145-4E04-A716-DCD7D1EEFADB}" srcOrd="0" destOrd="0" presId="urn:microsoft.com/office/officeart/2005/8/layout/orgChart1"/>
    <dgm:cxn modelId="{1B46FEE1-2F49-4CC2-A7D5-EA679BB6D68B}" type="presParOf" srcId="{B736CD5D-9485-4BFC-889C-F9FC98B3F3B9}" destId="{1465CE7F-ADA9-45B1-85FF-5245F6B46725}" srcOrd="1" destOrd="0" presId="urn:microsoft.com/office/officeart/2005/8/layout/orgChart1"/>
    <dgm:cxn modelId="{0BDEF44A-7F3F-481C-AC3E-FD5AD84DCA92}" type="presParOf" srcId="{1465CE7F-ADA9-45B1-85FF-5245F6B46725}" destId="{745C81DB-CDC1-47E4-921D-F693193A7791}" srcOrd="0" destOrd="0" presId="urn:microsoft.com/office/officeart/2005/8/layout/orgChart1"/>
    <dgm:cxn modelId="{D099069F-DE4D-47D5-B31B-AEBC3364EBEF}" type="presParOf" srcId="{745C81DB-CDC1-47E4-921D-F693193A7791}" destId="{C6273559-A77F-47D1-AAFE-137458B8C7D2}" srcOrd="0" destOrd="0" presId="urn:microsoft.com/office/officeart/2005/8/layout/orgChart1"/>
    <dgm:cxn modelId="{9961D454-D5F7-4CE6-86A4-5B704A0726C4}" type="presParOf" srcId="{745C81DB-CDC1-47E4-921D-F693193A7791}" destId="{465C0527-A6BC-45B0-A301-81685D94A13E}" srcOrd="1" destOrd="0" presId="urn:microsoft.com/office/officeart/2005/8/layout/orgChart1"/>
    <dgm:cxn modelId="{76DA2B3A-9D2C-4119-A80D-3BEFFB701BDC}" type="presParOf" srcId="{1465CE7F-ADA9-45B1-85FF-5245F6B46725}" destId="{DC4DF6FE-14F2-480E-A560-2B3440F9CE20}" srcOrd="1" destOrd="0" presId="urn:microsoft.com/office/officeart/2005/8/layout/orgChart1"/>
    <dgm:cxn modelId="{1F7F8475-748C-4FA9-9B33-74069F3AB7E1}" type="presParOf" srcId="{1465CE7F-ADA9-45B1-85FF-5245F6B46725}" destId="{AF6497D2-F756-489F-9654-D9CA20B1D684}" srcOrd="2" destOrd="0" presId="urn:microsoft.com/office/officeart/2005/8/layout/orgChart1"/>
    <dgm:cxn modelId="{802518EC-977C-406D-9FC6-647C2B02C262}" type="presParOf" srcId="{E79F0479-6176-4854-8046-6B9DCA4B4C86}" destId="{3A345B4B-EDA3-4747-8027-C93EA4C5FDA8}" srcOrd="2" destOrd="0" presId="urn:microsoft.com/office/officeart/2005/8/layout/orgChart1"/>
    <dgm:cxn modelId="{77AB1CCD-580E-4D60-A504-A380FE5EF823}" type="presParOf" srcId="{C7ABB7CB-53C2-4C9D-92F5-FA2ADDB40C2E}" destId="{B0E7AAA4-B8CB-4392-9152-36C52B829211}" srcOrd="2" destOrd="0" presId="urn:microsoft.com/office/officeart/2005/8/layout/orgChart1"/>
    <dgm:cxn modelId="{DF95F1E3-25E7-4284-96FE-4E38977EFEEF}" type="presParOf" srcId="{E0680EDE-FD54-4200-9571-7F2F1114258D}" destId="{BEE9A010-E1CB-4C4A-B280-9671FA0ED4C1}" srcOrd="2" destOrd="0" presId="urn:microsoft.com/office/officeart/2005/8/layout/orgChart1"/>
    <dgm:cxn modelId="{0B8BC63E-1840-408C-A09A-8209D7C86E05}" type="presParOf" srcId="{7925AF9C-FA5F-4D71-9D61-7CC2DE25C0B1}" destId="{E80054ED-1020-4790-821F-93D5B7611A86}" srcOrd="2" destOrd="0" presId="urn:microsoft.com/office/officeart/2005/8/layout/orgChart1"/>
    <dgm:cxn modelId="{B90E9002-4C9D-4B27-8526-153B068A94EB}" type="presParOf" srcId="{7925AF9C-FA5F-4D71-9D61-7CC2DE25C0B1}" destId="{B0FE1992-0981-4CF5-995F-D11740CAC4DD}" srcOrd="3" destOrd="0" presId="urn:microsoft.com/office/officeart/2005/8/layout/orgChart1"/>
    <dgm:cxn modelId="{A8114560-C62B-4DDA-B26E-0E398248D897}" type="presParOf" srcId="{B0FE1992-0981-4CF5-995F-D11740CAC4DD}" destId="{15249AD7-949D-4D76-8662-0D0C639A988C}" srcOrd="0" destOrd="0" presId="urn:microsoft.com/office/officeart/2005/8/layout/orgChart1"/>
    <dgm:cxn modelId="{EC9D55DA-447B-42E8-9E4D-F5B82DD21EB3}" type="presParOf" srcId="{15249AD7-949D-4D76-8662-0D0C639A988C}" destId="{4352C7DC-86D7-433D-B374-142818EB4251}" srcOrd="0" destOrd="0" presId="urn:microsoft.com/office/officeart/2005/8/layout/orgChart1"/>
    <dgm:cxn modelId="{BE1CA33A-29AF-4768-83C6-ECBBF85D71DC}" type="presParOf" srcId="{15249AD7-949D-4D76-8662-0D0C639A988C}" destId="{099D968B-5561-4C1F-A1C3-67181D920436}" srcOrd="1" destOrd="0" presId="urn:microsoft.com/office/officeart/2005/8/layout/orgChart1"/>
    <dgm:cxn modelId="{2067F624-C0B1-42ED-B51F-C95739C07AD2}" type="presParOf" srcId="{B0FE1992-0981-4CF5-995F-D11740CAC4DD}" destId="{A81FE71C-EFBD-423A-9CA4-D221F370D2A7}" srcOrd="1" destOrd="0" presId="urn:microsoft.com/office/officeart/2005/8/layout/orgChart1"/>
    <dgm:cxn modelId="{9393BAB6-A26B-4A68-B678-81C60355E37C}" type="presParOf" srcId="{A81FE71C-EFBD-423A-9CA4-D221F370D2A7}" destId="{A06F3D49-4943-4015-9F7E-460DB9CE573E}" srcOrd="0" destOrd="0" presId="urn:microsoft.com/office/officeart/2005/8/layout/orgChart1"/>
    <dgm:cxn modelId="{AB061635-A0B6-4C22-BE5A-D8B704F631EC}" type="presParOf" srcId="{A81FE71C-EFBD-423A-9CA4-D221F370D2A7}" destId="{F0B4161A-C0B9-4A34-BABB-71BC723CB5FB}" srcOrd="1" destOrd="0" presId="urn:microsoft.com/office/officeart/2005/8/layout/orgChart1"/>
    <dgm:cxn modelId="{5D284525-E9CC-47B1-BDB0-2CD3121C5143}" type="presParOf" srcId="{F0B4161A-C0B9-4A34-BABB-71BC723CB5FB}" destId="{58207223-2629-4EA9-AAFA-89EF58A7854D}" srcOrd="0" destOrd="0" presId="urn:microsoft.com/office/officeart/2005/8/layout/orgChart1"/>
    <dgm:cxn modelId="{263AC082-AFD7-4A30-A927-166970B7B2A9}" type="presParOf" srcId="{58207223-2629-4EA9-AAFA-89EF58A7854D}" destId="{083EBBE1-8589-4FA2-A794-A5FF0E34AC96}" srcOrd="0" destOrd="0" presId="urn:microsoft.com/office/officeart/2005/8/layout/orgChart1"/>
    <dgm:cxn modelId="{7381FE9B-A136-4C3F-A5E7-EB8CCDF5A481}" type="presParOf" srcId="{58207223-2629-4EA9-AAFA-89EF58A7854D}" destId="{682693B1-AAE5-48DE-B3F4-FDDD6F235AD1}" srcOrd="1" destOrd="0" presId="urn:microsoft.com/office/officeart/2005/8/layout/orgChart1"/>
    <dgm:cxn modelId="{8A1D3B3C-B73D-4155-ABDB-E09BE17009C1}" type="presParOf" srcId="{F0B4161A-C0B9-4A34-BABB-71BC723CB5FB}" destId="{87A723C5-75EF-415A-95EE-E6A483A5B2BA}" srcOrd="1" destOrd="0" presId="urn:microsoft.com/office/officeart/2005/8/layout/orgChart1"/>
    <dgm:cxn modelId="{D1BBA66D-B54F-4484-A5CD-4CE772A6E8FC}" type="presParOf" srcId="{87A723C5-75EF-415A-95EE-E6A483A5B2BA}" destId="{EE896724-4BD5-476D-A802-36AB9D9A0B8A}" srcOrd="0" destOrd="0" presId="urn:microsoft.com/office/officeart/2005/8/layout/orgChart1"/>
    <dgm:cxn modelId="{C886D45A-B733-4FC5-8688-F31EDBFC7152}" type="presParOf" srcId="{87A723C5-75EF-415A-95EE-E6A483A5B2BA}" destId="{0B6BF7E1-9D8E-4F9D-B6C4-70D1A923BAFE}" srcOrd="1" destOrd="0" presId="urn:microsoft.com/office/officeart/2005/8/layout/orgChart1"/>
    <dgm:cxn modelId="{AC9703D7-1127-4FB4-8B8A-1055891FAE3F}" type="presParOf" srcId="{0B6BF7E1-9D8E-4F9D-B6C4-70D1A923BAFE}" destId="{9E3400F0-44C0-4024-9CA8-3B1B207F0142}" srcOrd="0" destOrd="0" presId="urn:microsoft.com/office/officeart/2005/8/layout/orgChart1"/>
    <dgm:cxn modelId="{3285B782-91A2-4E1E-BFFB-F21DD365DA07}" type="presParOf" srcId="{9E3400F0-44C0-4024-9CA8-3B1B207F0142}" destId="{BBC3F2FC-AAB1-42BD-AFBF-00AD8BB5378D}" srcOrd="0" destOrd="0" presId="urn:microsoft.com/office/officeart/2005/8/layout/orgChart1"/>
    <dgm:cxn modelId="{E6FE8458-FA57-4A3F-8D38-DAAB56D432D0}" type="presParOf" srcId="{9E3400F0-44C0-4024-9CA8-3B1B207F0142}" destId="{8BB962D9-13D7-44A9-9FD0-2313925E4A79}" srcOrd="1" destOrd="0" presId="urn:microsoft.com/office/officeart/2005/8/layout/orgChart1"/>
    <dgm:cxn modelId="{15751CF4-11B9-47D8-ABDC-E7FB9A5C545E}" type="presParOf" srcId="{0B6BF7E1-9D8E-4F9D-B6C4-70D1A923BAFE}" destId="{4E6E177A-D20B-4AB2-A8AE-CD2A5CBCD029}" srcOrd="1" destOrd="0" presId="urn:microsoft.com/office/officeart/2005/8/layout/orgChart1"/>
    <dgm:cxn modelId="{CF2BEC49-C35E-4EB6-964C-E72F126E761F}" type="presParOf" srcId="{0B6BF7E1-9D8E-4F9D-B6C4-70D1A923BAFE}" destId="{4802C600-3D9F-4653-A121-ADA5A1A3CFE5}" srcOrd="2" destOrd="0" presId="urn:microsoft.com/office/officeart/2005/8/layout/orgChart1"/>
    <dgm:cxn modelId="{890E0167-3A43-475A-A69E-6282F4E3DBCF}" type="presParOf" srcId="{87A723C5-75EF-415A-95EE-E6A483A5B2BA}" destId="{2AC3666C-9E12-486F-99CA-3D3B5F6DC8E1}" srcOrd="2" destOrd="0" presId="urn:microsoft.com/office/officeart/2005/8/layout/orgChart1"/>
    <dgm:cxn modelId="{9DA40D06-063A-4E2F-9D2B-E88DFF447E3D}" type="presParOf" srcId="{87A723C5-75EF-415A-95EE-E6A483A5B2BA}" destId="{F9513EF7-7438-4982-A374-02D0ED55D4C7}" srcOrd="3" destOrd="0" presId="urn:microsoft.com/office/officeart/2005/8/layout/orgChart1"/>
    <dgm:cxn modelId="{F3E63616-7729-476E-849E-8744B7C99A67}" type="presParOf" srcId="{F9513EF7-7438-4982-A374-02D0ED55D4C7}" destId="{4BD96064-7BA6-4DF9-AD88-8149A02EAD2E}" srcOrd="0" destOrd="0" presId="urn:microsoft.com/office/officeart/2005/8/layout/orgChart1"/>
    <dgm:cxn modelId="{152DCEB7-44D5-49A5-9E20-1D922DF165CD}" type="presParOf" srcId="{4BD96064-7BA6-4DF9-AD88-8149A02EAD2E}" destId="{2B581DD7-85F4-46ED-A324-7EC1364C6893}" srcOrd="0" destOrd="0" presId="urn:microsoft.com/office/officeart/2005/8/layout/orgChart1"/>
    <dgm:cxn modelId="{BD367D4F-373B-4CC4-BF02-A8014A2B0145}" type="presParOf" srcId="{4BD96064-7BA6-4DF9-AD88-8149A02EAD2E}" destId="{D080E027-AF9E-490B-9E8B-D59FC094D830}" srcOrd="1" destOrd="0" presId="urn:microsoft.com/office/officeart/2005/8/layout/orgChart1"/>
    <dgm:cxn modelId="{B330296F-47C8-4C0C-8945-50EC5A004136}" type="presParOf" srcId="{F9513EF7-7438-4982-A374-02D0ED55D4C7}" destId="{D5D6EB23-846D-486C-B65D-30C97565CCB4}" srcOrd="1" destOrd="0" presId="urn:microsoft.com/office/officeart/2005/8/layout/orgChart1"/>
    <dgm:cxn modelId="{FCCF7765-8708-40D8-AE11-48446265DF3D}" type="presParOf" srcId="{F9513EF7-7438-4982-A374-02D0ED55D4C7}" destId="{D39C529F-982F-41A4-9102-5B222261A22F}" srcOrd="2" destOrd="0" presId="urn:microsoft.com/office/officeart/2005/8/layout/orgChart1"/>
    <dgm:cxn modelId="{12315CF6-BE8C-4067-9395-3142C1291C3F}" type="presParOf" srcId="{F0B4161A-C0B9-4A34-BABB-71BC723CB5FB}" destId="{B35F5D90-7DB7-4CBC-88C2-153E9D6D9F7A}" srcOrd="2" destOrd="0" presId="urn:microsoft.com/office/officeart/2005/8/layout/orgChart1"/>
    <dgm:cxn modelId="{7CBA5C25-F730-4F02-AD82-1FA5C71B4733}" type="presParOf" srcId="{A81FE71C-EFBD-423A-9CA4-D221F370D2A7}" destId="{E4546EF7-3ED5-4240-BE78-A9E4C1882C4E}" srcOrd="2" destOrd="0" presId="urn:microsoft.com/office/officeart/2005/8/layout/orgChart1"/>
    <dgm:cxn modelId="{BAA46EC1-0ADA-441B-B1C0-C2AC74151405}" type="presParOf" srcId="{A81FE71C-EFBD-423A-9CA4-D221F370D2A7}" destId="{F7CF8C08-215D-4997-A3C4-020D6746F000}" srcOrd="3" destOrd="0" presId="urn:microsoft.com/office/officeart/2005/8/layout/orgChart1"/>
    <dgm:cxn modelId="{552CE102-20F7-40E1-A25F-28F384CA194E}" type="presParOf" srcId="{F7CF8C08-215D-4997-A3C4-020D6746F000}" destId="{F1DC4098-3B08-402B-8B5B-4CC7BDEF9C3B}" srcOrd="0" destOrd="0" presId="urn:microsoft.com/office/officeart/2005/8/layout/orgChart1"/>
    <dgm:cxn modelId="{068094D0-1C31-49F0-8643-80DDCB8FB341}" type="presParOf" srcId="{F1DC4098-3B08-402B-8B5B-4CC7BDEF9C3B}" destId="{A9932BB7-99A6-41B2-9D7D-794443BE593D}" srcOrd="0" destOrd="0" presId="urn:microsoft.com/office/officeart/2005/8/layout/orgChart1"/>
    <dgm:cxn modelId="{43D59EE3-2B79-410D-95DC-115F3D4E8FB2}" type="presParOf" srcId="{F1DC4098-3B08-402B-8B5B-4CC7BDEF9C3B}" destId="{41053B6E-84FC-426A-BCF6-B7B535EF9B1C}" srcOrd="1" destOrd="0" presId="urn:microsoft.com/office/officeart/2005/8/layout/orgChart1"/>
    <dgm:cxn modelId="{B2B289D9-1258-4890-98CB-B1C193F427D3}" type="presParOf" srcId="{F7CF8C08-215D-4997-A3C4-020D6746F000}" destId="{11EF7E33-AA41-4207-9193-58810FD7A672}" srcOrd="1" destOrd="0" presId="urn:microsoft.com/office/officeart/2005/8/layout/orgChart1"/>
    <dgm:cxn modelId="{CF03A7C0-76B4-4F01-9857-D19E23DA0824}" type="presParOf" srcId="{11EF7E33-AA41-4207-9193-58810FD7A672}" destId="{9CA121B1-66B7-4DC9-B483-CC56609FEAF7}" srcOrd="0" destOrd="0" presId="urn:microsoft.com/office/officeart/2005/8/layout/orgChart1"/>
    <dgm:cxn modelId="{30522EDA-D0F6-425C-9731-F8B1C7570F91}" type="presParOf" srcId="{11EF7E33-AA41-4207-9193-58810FD7A672}" destId="{8DA3B4A3-157A-402B-9FED-5F43B9F2A048}" srcOrd="1" destOrd="0" presId="urn:microsoft.com/office/officeart/2005/8/layout/orgChart1"/>
    <dgm:cxn modelId="{17716779-E60A-45A6-8AAA-BDB0586A6C5D}" type="presParOf" srcId="{8DA3B4A3-157A-402B-9FED-5F43B9F2A048}" destId="{D6F1A4E0-CEB8-4E18-A765-666FAFF385FF}" srcOrd="0" destOrd="0" presId="urn:microsoft.com/office/officeart/2005/8/layout/orgChart1"/>
    <dgm:cxn modelId="{3A4A96C4-DDC7-46FD-BCEF-E2E915710872}" type="presParOf" srcId="{D6F1A4E0-CEB8-4E18-A765-666FAFF385FF}" destId="{8FF256E3-CA13-44A6-A1F4-367DE8EC81CE}" srcOrd="0" destOrd="0" presId="urn:microsoft.com/office/officeart/2005/8/layout/orgChart1"/>
    <dgm:cxn modelId="{F99FB144-A7C2-4235-8D8D-4722C0BDAF25}" type="presParOf" srcId="{D6F1A4E0-CEB8-4E18-A765-666FAFF385FF}" destId="{E15D16FE-D246-4060-9814-60E8619FEA49}" srcOrd="1" destOrd="0" presId="urn:microsoft.com/office/officeart/2005/8/layout/orgChart1"/>
    <dgm:cxn modelId="{18390F7B-DEA0-44A6-BDA1-A6DFE295FE5F}" type="presParOf" srcId="{8DA3B4A3-157A-402B-9FED-5F43B9F2A048}" destId="{4BFB3CC6-B8C5-4B74-93F0-EC1EA497403D}" srcOrd="1" destOrd="0" presId="urn:microsoft.com/office/officeart/2005/8/layout/orgChart1"/>
    <dgm:cxn modelId="{F69712CB-6539-4BF4-83ED-DF5924A0F38E}" type="presParOf" srcId="{4BFB3CC6-B8C5-4B74-93F0-EC1EA497403D}" destId="{7FF3229F-6E80-44F9-A19F-539AC38BEB9D}" srcOrd="0" destOrd="0" presId="urn:microsoft.com/office/officeart/2005/8/layout/orgChart1"/>
    <dgm:cxn modelId="{29EC253D-76A4-4512-B2F6-362652FB77D2}" type="presParOf" srcId="{4BFB3CC6-B8C5-4B74-93F0-EC1EA497403D}" destId="{6C94A368-C57A-4EF2-AD69-207945934C43}" srcOrd="1" destOrd="0" presId="urn:microsoft.com/office/officeart/2005/8/layout/orgChart1"/>
    <dgm:cxn modelId="{09EC0546-7427-4A5A-929C-4B898889B673}" type="presParOf" srcId="{6C94A368-C57A-4EF2-AD69-207945934C43}" destId="{7B052E7D-1FC9-4DC4-AE7A-92362BD30976}" srcOrd="0" destOrd="0" presId="urn:microsoft.com/office/officeart/2005/8/layout/orgChart1"/>
    <dgm:cxn modelId="{DE8544EB-4F3C-4490-B4E9-A7262F69F314}" type="presParOf" srcId="{7B052E7D-1FC9-4DC4-AE7A-92362BD30976}" destId="{6C4DF21D-A293-4C18-BBA2-C7BBF42D1D8C}" srcOrd="0" destOrd="0" presId="urn:microsoft.com/office/officeart/2005/8/layout/orgChart1"/>
    <dgm:cxn modelId="{56E63944-D37A-474D-93AD-CF0AE2CFA1C9}" type="presParOf" srcId="{7B052E7D-1FC9-4DC4-AE7A-92362BD30976}" destId="{721AC1A2-1700-4BFC-B399-3793E730C0B0}" srcOrd="1" destOrd="0" presId="urn:microsoft.com/office/officeart/2005/8/layout/orgChart1"/>
    <dgm:cxn modelId="{C438A4DE-8302-4F5B-96F4-3A3BF75A9A81}" type="presParOf" srcId="{6C94A368-C57A-4EF2-AD69-207945934C43}" destId="{B69AC5E6-0FEC-4072-B9BB-D3F9CBA444DF}" srcOrd="1" destOrd="0" presId="urn:microsoft.com/office/officeart/2005/8/layout/orgChart1"/>
    <dgm:cxn modelId="{FA76054E-5419-4394-A5D3-AC6703304A8C}" type="presParOf" srcId="{6C94A368-C57A-4EF2-AD69-207945934C43}" destId="{455DBBB3-B8E9-4940-A777-A9C98563E653}" srcOrd="2" destOrd="0" presId="urn:microsoft.com/office/officeart/2005/8/layout/orgChart1"/>
    <dgm:cxn modelId="{53A6FA0D-6110-47B3-8952-5EA5059DD495}" type="presParOf" srcId="{4BFB3CC6-B8C5-4B74-93F0-EC1EA497403D}" destId="{7B84DFEC-91A0-4C3B-B3AF-B67C321477B8}" srcOrd="2" destOrd="0" presId="urn:microsoft.com/office/officeart/2005/8/layout/orgChart1"/>
    <dgm:cxn modelId="{295C8566-DA0A-46CB-A0D2-29072876AA7B}" type="presParOf" srcId="{4BFB3CC6-B8C5-4B74-93F0-EC1EA497403D}" destId="{FE43A7A7-959E-4303-A895-269158A95606}" srcOrd="3" destOrd="0" presId="urn:microsoft.com/office/officeart/2005/8/layout/orgChart1"/>
    <dgm:cxn modelId="{F33FD32A-028D-40E0-BF13-F47450F56BB2}" type="presParOf" srcId="{FE43A7A7-959E-4303-A895-269158A95606}" destId="{B0D5B822-7CDB-421A-B4F1-B37D1298D99A}" srcOrd="0" destOrd="0" presId="urn:microsoft.com/office/officeart/2005/8/layout/orgChart1"/>
    <dgm:cxn modelId="{218EE071-AF57-4C51-A497-C52557E69092}" type="presParOf" srcId="{B0D5B822-7CDB-421A-B4F1-B37D1298D99A}" destId="{A067A436-B6A5-4C60-B954-DDDE313B6BB3}" srcOrd="0" destOrd="0" presId="urn:microsoft.com/office/officeart/2005/8/layout/orgChart1"/>
    <dgm:cxn modelId="{3FB16F74-2C95-4A6B-A660-3CEC467C04B1}" type="presParOf" srcId="{B0D5B822-7CDB-421A-B4F1-B37D1298D99A}" destId="{593B5AF8-1F06-4E99-AD88-9CB8E642E479}" srcOrd="1" destOrd="0" presId="urn:microsoft.com/office/officeart/2005/8/layout/orgChart1"/>
    <dgm:cxn modelId="{C2F05AD9-2365-4B02-9711-382005B9DB39}" type="presParOf" srcId="{FE43A7A7-959E-4303-A895-269158A95606}" destId="{8D708EB8-DF68-42AD-B41A-7C6A0B8DCB85}" srcOrd="1" destOrd="0" presId="urn:microsoft.com/office/officeart/2005/8/layout/orgChart1"/>
    <dgm:cxn modelId="{1BE9FD82-C239-4682-81D1-D03EF7E0D4EA}" type="presParOf" srcId="{FE43A7A7-959E-4303-A895-269158A95606}" destId="{EA3B4F4D-CA2B-443A-A287-1E1236FB84EF}" srcOrd="2" destOrd="0" presId="urn:microsoft.com/office/officeart/2005/8/layout/orgChart1"/>
    <dgm:cxn modelId="{5F4D389F-724B-4FA8-9570-AFC1FB4DFE91}" type="presParOf" srcId="{8DA3B4A3-157A-402B-9FED-5F43B9F2A048}" destId="{48A886FC-F93B-45AA-A090-D864FB278966}" srcOrd="2" destOrd="0" presId="urn:microsoft.com/office/officeart/2005/8/layout/orgChart1"/>
    <dgm:cxn modelId="{7F4DE5C5-6EB0-429A-A056-25059B3E3166}" type="presParOf" srcId="{F7CF8C08-215D-4997-A3C4-020D6746F000}" destId="{B1992D4A-43DD-4DDD-89EA-29329CB35187}" srcOrd="2" destOrd="0" presId="urn:microsoft.com/office/officeart/2005/8/layout/orgChart1"/>
    <dgm:cxn modelId="{E3B3006E-84A7-4ED8-8E39-7E4CF0DA9C17}" type="presParOf" srcId="{A81FE71C-EFBD-423A-9CA4-D221F370D2A7}" destId="{DF6D0A39-B883-4D00-B17E-044C8C8F62B7}" srcOrd="4" destOrd="0" presId="urn:microsoft.com/office/officeart/2005/8/layout/orgChart1"/>
    <dgm:cxn modelId="{A08C519A-1310-4A6C-944A-C09E946FAE27}" type="presParOf" srcId="{A81FE71C-EFBD-423A-9CA4-D221F370D2A7}" destId="{F89DE5E0-B378-4BCA-A872-CBB9FBBF10FC}" srcOrd="5" destOrd="0" presId="urn:microsoft.com/office/officeart/2005/8/layout/orgChart1"/>
    <dgm:cxn modelId="{D2F8D3C5-7474-4C16-BEEE-8AD396D23CBE}" type="presParOf" srcId="{F89DE5E0-B378-4BCA-A872-CBB9FBBF10FC}" destId="{80B5CE83-1294-4D16-9895-F01B56444693}" srcOrd="0" destOrd="0" presId="urn:microsoft.com/office/officeart/2005/8/layout/orgChart1"/>
    <dgm:cxn modelId="{3E19524D-8EF2-4E72-A1D4-1ABE04D1D440}" type="presParOf" srcId="{80B5CE83-1294-4D16-9895-F01B56444693}" destId="{BCF3081B-A4BD-4080-9870-07504E467988}" srcOrd="0" destOrd="0" presId="urn:microsoft.com/office/officeart/2005/8/layout/orgChart1"/>
    <dgm:cxn modelId="{3444ECF0-85EF-4AE1-8113-AE66DE987BD7}" type="presParOf" srcId="{80B5CE83-1294-4D16-9895-F01B56444693}" destId="{A1405534-1DE3-4BB1-8088-E29136A84F42}" srcOrd="1" destOrd="0" presId="urn:microsoft.com/office/officeart/2005/8/layout/orgChart1"/>
    <dgm:cxn modelId="{88A4BB45-9CBE-44AE-A6A8-579BE1059283}" type="presParOf" srcId="{F89DE5E0-B378-4BCA-A872-CBB9FBBF10FC}" destId="{5DC6067F-4278-4ECD-8953-6F189CB9C141}" srcOrd="1" destOrd="0" presId="urn:microsoft.com/office/officeart/2005/8/layout/orgChart1"/>
    <dgm:cxn modelId="{3C62199C-9A74-4819-801E-6F235AE01F30}" type="presParOf" srcId="{5DC6067F-4278-4ECD-8953-6F189CB9C141}" destId="{AD250BD8-1782-4A0A-B1B8-EAC313916604}" srcOrd="0" destOrd="0" presId="urn:microsoft.com/office/officeart/2005/8/layout/orgChart1"/>
    <dgm:cxn modelId="{06C3DFBB-8A2B-452A-822E-AB83649E0522}" type="presParOf" srcId="{5DC6067F-4278-4ECD-8953-6F189CB9C141}" destId="{993D4543-8ED0-4FB8-B2FD-042F997C83FF}" srcOrd="1" destOrd="0" presId="urn:microsoft.com/office/officeart/2005/8/layout/orgChart1"/>
    <dgm:cxn modelId="{5EB7CF4E-9FFD-48E7-A37B-CE8E4D6CDB2D}" type="presParOf" srcId="{993D4543-8ED0-4FB8-B2FD-042F997C83FF}" destId="{EC524A5C-7A6C-49B0-9E90-D5724B53B5FB}" srcOrd="0" destOrd="0" presId="urn:microsoft.com/office/officeart/2005/8/layout/orgChart1"/>
    <dgm:cxn modelId="{FDBF2D51-9221-4C50-B961-565F5CBB64B7}" type="presParOf" srcId="{EC524A5C-7A6C-49B0-9E90-D5724B53B5FB}" destId="{8CC3F7F1-5EB7-41A2-B67D-677CC7DB9DDB}" srcOrd="0" destOrd="0" presId="urn:microsoft.com/office/officeart/2005/8/layout/orgChart1"/>
    <dgm:cxn modelId="{C78216D0-9252-4E05-B3F2-D1F2971B3B11}" type="presParOf" srcId="{EC524A5C-7A6C-49B0-9E90-D5724B53B5FB}" destId="{81856D78-03AA-47CF-8D72-56FD7F24387B}" srcOrd="1" destOrd="0" presId="urn:microsoft.com/office/officeart/2005/8/layout/orgChart1"/>
    <dgm:cxn modelId="{B57F0338-B071-420C-B641-D4C8C285E4CE}" type="presParOf" srcId="{993D4543-8ED0-4FB8-B2FD-042F997C83FF}" destId="{65B9D89E-47B6-487D-A181-3949F3B52CD0}" srcOrd="1" destOrd="0" presId="urn:microsoft.com/office/officeart/2005/8/layout/orgChart1"/>
    <dgm:cxn modelId="{8BD9FFC9-E60F-4A0C-833C-6B6B1E30CD3E}" type="presParOf" srcId="{993D4543-8ED0-4FB8-B2FD-042F997C83FF}" destId="{81795EEA-6DC2-4D0A-895E-EAC10A69C778}" srcOrd="2" destOrd="0" presId="urn:microsoft.com/office/officeart/2005/8/layout/orgChart1"/>
    <dgm:cxn modelId="{D8B64A9C-9CCD-4BE8-8EA6-9D46D2D2F3F3}" type="presParOf" srcId="{5DC6067F-4278-4ECD-8953-6F189CB9C141}" destId="{D6EDC6BC-15DF-4E40-9C4A-D634E8B2B690}" srcOrd="2" destOrd="0" presId="urn:microsoft.com/office/officeart/2005/8/layout/orgChart1"/>
    <dgm:cxn modelId="{17503887-FFEA-4289-9439-EC1E0960EB14}" type="presParOf" srcId="{5DC6067F-4278-4ECD-8953-6F189CB9C141}" destId="{530A60C9-7CE2-4A96-92B4-1BE53A0F42AD}" srcOrd="3" destOrd="0" presId="urn:microsoft.com/office/officeart/2005/8/layout/orgChart1"/>
    <dgm:cxn modelId="{0449258B-2470-42C3-9F35-2B20CD97318A}" type="presParOf" srcId="{530A60C9-7CE2-4A96-92B4-1BE53A0F42AD}" destId="{89810671-9A64-4A3F-83E4-4BC1D038D509}" srcOrd="0" destOrd="0" presId="urn:microsoft.com/office/officeart/2005/8/layout/orgChart1"/>
    <dgm:cxn modelId="{A8AFFC78-5570-4388-8697-F02990F08DB9}" type="presParOf" srcId="{89810671-9A64-4A3F-83E4-4BC1D038D509}" destId="{22C2385D-8E74-4B16-9150-5D972FBB20C5}" srcOrd="0" destOrd="0" presId="urn:microsoft.com/office/officeart/2005/8/layout/orgChart1"/>
    <dgm:cxn modelId="{6FD11984-7225-4029-9001-34C029F32946}" type="presParOf" srcId="{89810671-9A64-4A3F-83E4-4BC1D038D509}" destId="{4ACF383C-143D-40E0-8443-57F881003BC3}" srcOrd="1" destOrd="0" presId="urn:microsoft.com/office/officeart/2005/8/layout/orgChart1"/>
    <dgm:cxn modelId="{3682818B-F7CC-4B1C-8BFC-63DB003FB865}" type="presParOf" srcId="{530A60C9-7CE2-4A96-92B4-1BE53A0F42AD}" destId="{F31AF986-00D8-4020-A54D-EEA2FCB217A3}" srcOrd="1" destOrd="0" presId="urn:microsoft.com/office/officeart/2005/8/layout/orgChart1"/>
    <dgm:cxn modelId="{37F49ABD-4851-4895-B38D-F24333DB8CCC}" type="presParOf" srcId="{530A60C9-7CE2-4A96-92B4-1BE53A0F42AD}" destId="{34920A97-418E-4075-915B-1AB43E4602E6}" srcOrd="2" destOrd="0" presId="urn:microsoft.com/office/officeart/2005/8/layout/orgChart1"/>
    <dgm:cxn modelId="{6389B50F-AB88-412E-BB87-2877843E4CA2}" type="presParOf" srcId="{5DC6067F-4278-4ECD-8953-6F189CB9C141}" destId="{F07C3935-F942-466D-8914-46F58E587839}" srcOrd="4" destOrd="0" presId="urn:microsoft.com/office/officeart/2005/8/layout/orgChart1"/>
    <dgm:cxn modelId="{70E4B9EC-BB87-41CF-91E5-40EF08D1E0E6}" type="presParOf" srcId="{5DC6067F-4278-4ECD-8953-6F189CB9C141}" destId="{92DBAE03-2F03-460B-8248-B5E187DECE90}" srcOrd="5" destOrd="0" presId="urn:microsoft.com/office/officeart/2005/8/layout/orgChart1"/>
    <dgm:cxn modelId="{3315BE2B-7EDA-440A-A3C2-90ABFCB6517C}" type="presParOf" srcId="{92DBAE03-2F03-460B-8248-B5E187DECE90}" destId="{AE401E8A-0F20-40AD-A8F0-113193FB5A11}" srcOrd="0" destOrd="0" presId="urn:microsoft.com/office/officeart/2005/8/layout/orgChart1"/>
    <dgm:cxn modelId="{716783AD-68C5-4902-B9E7-0A47C080F5C8}" type="presParOf" srcId="{AE401E8A-0F20-40AD-A8F0-113193FB5A11}" destId="{63C20251-9D03-4D1C-8435-F7AE66E3ED01}" srcOrd="0" destOrd="0" presId="urn:microsoft.com/office/officeart/2005/8/layout/orgChart1"/>
    <dgm:cxn modelId="{A6BCF808-283F-46E2-9620-F6930DCA7E8A}" type="presParOf" srcId="{AE401E8A-0F20-40AD-A8F0-113193FB5A11}" destId="{D535982B-7C5B-4FA3-8954-D43AA1CBC944}" srcOrd="1" destOrd="0" presId="urn:microsoft.com/office/officeart/2005/8/layout/orgChart1"/>
    <dgm:cxn modelId="{07753938-BC73-41CA-BC47-A7951913889C}" type="presParOf" srcId="{92DBAE03-2F03-460B-8248-B5E187DECE90}" destId="{7211310C-009D-4422-8305-27850B93F839}" srcOrd="1" destOrd="0" presId="urn:microsoft.com/office/officeart/2005/8/layout/orgChart1"/>
    <dgm:cxn modelId="{619AAA8B-DE66-4CB5-B64A-7A8999E69B73}" type="presParOf" srcId="{92DBAE03-2F03-460B-8248-B5E187DECE90}" destId="{E282993E-7FE2-480A-87F0-133FED57CBCE}" srcOrd="2" destOrd="0" presId="urn:microsoft.com/office/officeart/2005/8/layout/orgChart1"/>
    <dgm:cxn modelId="{FF2A4177-A51B-4DB8-B137-E6A19844B81E}" type="presParOf" srcId="{5DC6067F-4278-4ECD-8953-6F189CB9C141}" destId="{69646D1F-8817-4F13-8062-E7A44BF1A8D5}" srcOrd="6" destOrd="0" presId="urn:microsoft.com/office/officeart/2005/8/layout/orgChart1"/>
    <dgm:cxn modelId="{317F7853-ED02-4A4B-AEF2-5EF1425E2DFE}" type="presParOf" srcId="{5DC6067F-4278-4ECD-8953-6F189CB9C141}" destId="{7DFEE8E7-844E-4114-81CD-73D82025902C}" srcOrd="7" destOrd="0" presId="urn:microsoft.com/office/officeart/2005/8/layout/orgChart1"/>
    <dgm:cxn modelId="{656D01FD-E016-4983-916B-65E836931A01}" type="presParOf" srcId="{7DFEE8E7-844E-4114-81CD-73D82025902C}" destId="{2A12BE5C-ED39-462F-A1B6-9C9504D7C94F}" srcOrd="0" destOrd="0" presId="urn:microsoft.com/office/officeart/2005/8/layout/orgChart1"/>
    <dgm:cxn modelId="{E2E05F30-4E89-40B6-88DD-B9CB24E2A889}" type="presParOf" srcId="{2A12BE5C-ED39-462F-A1B6-9C9504D7C94F}" destId="{B3F3D637-105F-456F-8F78-49BF4BEE320D}" srcOrd="0" destOrd="0" presId="urn:microsoft.com/office/officeart/2005/8/layout/orgChart1"/>
    <dgm:cxn modelId="{10566C38-7682-4D0F-9BF2-4D78CD07C937}" type="presParOf" srcId="{2A12BE5C-ED39-462F-A1B6-9C9504D7C94F}" destId="{425E74E3-A857-45D9-9F47-690DFEB99C17}" srcOrd="1" destOrd="0" presId="urn:microsoft.com/office/officeart/2005/8/layout/orgChart1"/>
    <dgm:cxn modelId="{FB7C8BFB-3C7F-49B9-8E6F-8BC8A6D016A7}" type="presParOf" srcId="{7DFEE8E7-844E-4114-81CD-73D82025902C}" destId="{14FF3160-A7CD-4C2D-8109-B3726EB90241}" srcOrd="1" destOrd="0" presId="urn:microsoft.com/office/officeart/2005/8/layout/orgChart1"/>
    <dgm:cxn modelId="{4BA22F8E-93CE-45A8-A523-6E8AEDC99834}" type="presParOf" srcId="{7DFEE8E7-844E-4114-81CD-73D82025902C}" destId="{F7F51369-F05B-4B07-80CF-87BC002FC88D}" srcOrd="2" destOrd="0" presId="urn:microsoft.com/office/officeart/2005/8/layout/orgChart1"/>
    <dgm:cxn modelId="{F73A5305-3444-4599-983A-53226CB42FC8}" type="presParOf" srcId="{5DC6067F-4278-4ECD-8953-6F189CB9C141}" destId="{A66264D5-B87A-473F-9F3D-F75D94B3A664}" srcOrd="8" destOrd="0" presId="urn:microsoft.com/office/officeart/2005/8/layout/orgChart1"/>
    <dgm:cxn modelId="{09CF14D9-F676-45F5-A038-B5B21E6A9CD1}" type="presParOf" srcId="{5DC6067F-4278-4ECD-8953-6F189CB9C141}" destId="{AEBCBEF5-8A2C-4D49-98F1-A0B2DA5BEF59}" srcOrd="9" destOrd="0" presId="urn:microsoft.com/office/officeart/2005/8/layout/orgChart1"/>
    <dgm:cxn modelId="{683F2984-C9D9-42F4-98EE-5C647DE4A723}" type="presParOf" srcId="{AEBCBEF5-8A2C-4D49-98F1-A0B2DA5BEF59}" destId="{14705207-D163-4D5E-B6F4-2EC1828D2070}" srcOrd="0" destOrd="0" presId="urn:microsoft.com/office/officeart/2005/8/layout/orgChart1"/>
    <dgm:cxn modelId="{3C11A3F1-B769-40B0-AF75-4EAC1071A3D8}" type="presParOf" srcId="{14705207-D163-4D5E-B6F4-2EC1828D2070}" destId="{E64E6CC1-1FBA-43C1-ADDC-67F4F9431D43}" srcOrd="0" destOrd="0" presId="urn:microsoft.com/office/officeart/2005/8/layout/orgChart1"/>
    <dgm:cxn modelId="{EDB5695E-1776-40A7-889D-66B615F399D7}" type="presParOf" srcId="{14705207-D163-4D5E-B6F4-2EC1828D2070}" destId="{F6B6E4A9-5DD5-409E-AF24-C89448EBACE7}" srcOrd="1" destOrd="0" presId="urn:microsoft.com/office/officeart/2005/8/layout/orgChart1"/>
    <dgm:cxn modelId="{8274F29B-94D1-44C5-90E8-30620FEE2DDD}" type="presParOf" srcId="{AEBCBEF5-8A2C-4D49-98F1-A0B2DA5BEF59}" destId="{E6B4D3B8-8D78-494B-9AE5-775555CDB3A1}" srcOrd="1" destOrd="0" presId="urn:microsoft.com/office/officeart/2005/8/layout/orgChart1"/>
    <dgm:cxn modelId="{45D68D34-2596-4BF1-811D-D313E400C576}" type="presParOf" srcId="{AEBCBEF5-8A2C-4D49-98F1-A0B2DA5BEF59}" destId="{135C2C9A-0D53-46CC-B3A2-FBFF4769AA00}" srcOrd="2" destOrd="0" presId="urn:microsoft.com/office/officeart/2005/8/layout/orgChart1"/>
    <dgm:cxn modelId="{C3680DDD-7873-47BB-BED4-6429351EA1F3}" type="presParOf" srcId="{5DC6067F-4278-4ECD-8953-6F189CB9C141}" destId="{8A1F958B-2A35-4676-B896-7A8D725D005F}" srcOrd="10" destOrd="0" presId="urn:microsoft.com/office/officeart/2005/8/layout/orgChart1"/>
    <dgm:cxn modelId="{F0ED6966-2FD6-45CA-B525-C011845514BB}" type="presParOf" srcId="{5DC6067F-4278-4ECD-8953-6F189CB9C141}" destId="{79C7E71C-5184-4BC5-966A-6DD6FCB79A92}" srcOrd="11" destOrd="0" presId="urn:microsoft.com/office/officeart/2005/8/layout/orgChart1"/>
    <dgm:cxn modelId="{954E505D-2803-44D8-9B00-8AE6A7297461}" type="presParOf" srcId="{79C7E71C-5184-4BC5-966A-6DD6FCB79A92}" destId="{7DD7DD6F-5325-4D1F-B376-05610AE15747}" srcOrd="0" destOrd="0" presId="urn:microsoft.com/office/officeart/2005/8/layout/orgChart1"/>
    <dgm:cxn modelId="{85CFEE8C-6266-4373-BEB0-69A83F3DE028}" type="presParOf" srcId="{7DD7DD6F-5325-4D1F-B376-05610AE15747}" destId="{5A7B38BB-9D87-48E3-8A0D-D64C0B2E1A2D}" srcOrd="0" destOrd="0" presId="urn:microsoft.com/office/officeart/2005/8/layout/orgChart1"/>
    <dgm:cxn modelId="{90BEE7E5-E426-4214-A075-C59524415B9D}" type="presParOf" srcId="{7DD7DD6F-5325-4D1F-B376-05610AE15747}" destId="{9315A511-8738-4A8D-89E2-D1B25C235C95}" srcOrd="1" destOrd="0" presId="urn:microsoft.com/office/officeart/2005/8/layout/orgChart1"/>
    <dgm:cxn modelId="{2B921EE2-55E9-4A12-B6C9-AEC551F64D68}" type="presParOf" srcId="{79C7E71C-5184-4BC5-966A-6DD6FCB79A92}" destId="{68C2E62A-D222-4CFF-A5F4-ACE5FFB2FBA9}" srcOrd="1" destOrd="0" presId="urn:microsoft.com/office/officeart/2005/8/layout/orgChart1"/>
    <dgm:cxn modelId="{3E6BFE49-8B8D-419F-A839-A523605659CA}" type="presParOf" srcId="{79C7E71C-5184-4BC5-966A-6DD6FCB79A92}" destId="{FB6B3C21-DB22-44D0-983F-9B68F85ACB80}" srcOrd="2" destOrd="0" presId="urn:microsoft.com/office/officeart/2005/8/layout/orgChart1"/>
    <dgm:cxn modelId="{FB0C6171-FA51-47C7-96D0-29B4B5A4EC29}" type="presParOf" srcId="{F89DE5E0-B378-4BCA-A872-CBB9FBBF10FC}" destId="{E89585DB-DDC6-48D1-A682-92C8BF2BC44B}" srcOrd="2" destOrd="0" presId="urn:microsoft.com/office/officeart/2005/8/layout/orgChart1"/>
    <dgm:cxn modelId="{8B3CA58B-8E99-423B-B2EA-423A95FD3A76}" type="presParOf" srcId="{A81FE71C-EFBD-423A-9CA4-D221F370D2A7}" destId="{A13E0E97-EFEB-474E-8D44-D28897AA301F}" srcOrd="6" destOrd="0" presId="urn:microsoft.com/office/officeart/2005/8/layout/orgChart1"/>
    <dgm:cxn modelId="{E546FC00-7CBC-4837-89A0-2C734C092970}" type="presParOf" srcId="{A81FE71C-EFBD-423A-9CA4-D221F370D2A7}" destId="{CFE7046F-1062-48FA-8A17-DF57EC7A101F}" srcOrd="7" destOrd="0" presId="urn:microsoft.com/office/officeart/2005/8/layout/orgChart1"/>
    <dgm:cxn modelId="{8E8A6975-A32B-473F-B92A-3E439C9B9193}" type="presParOf" srcId="{CFE7046F-1062-48FA-8A17-DF57EC7A101F}" destId="{8B1A1F71-4504-494E-8F3A-E51B92D85ABC}" srcOrd="0" destOrd="0" presId="urn:microsoft.com/office/officeart/2005/8/layout/orgChart1"/>
    <dgm:cxn modelId="{F3BAFBEA-9CBE-442F-8B83-6EA649D89261}" type="presParOf" srcId="{8B1A1F71-4504-494E-8F3A-E51B92D85ABC}" destId="{55D4A568-AB88-4FC6-9FE1-D3507AA6820B}" srcOrd="0" destOrd="0" presId="urn:microsoft.com/office/officeart/2005/8/layout/orgChart1"/>
    <dgm:cxn modelId="{EA39564C-2F24-4588-9DDE-56A7EE1274FE}" type="presParOf" srcId="{8B1A1F71-4504-494E-8F3A-E51B92D85ABC}" destId="{209A470F-13A5-4424-8221-9097E460E3D4}" srcOrd="1" destOrd="0" presId="urn:microsoft.com/office/officeart/2005/8/layout/orgChart1"/>
    <dgm:cxn modelId="{033CDDFC-E129-4148-9B9A-27D18B919E28}" type="presParOf" srcId="{CFE7046F-1062-48FA-8A17-DF57EC7A101F}" destId="{BDD07281-3498-4FBB-A3E4-CBEEE03A6346}" srcOrd="1" destOrd="0" presId="urn:microsoft.com/office/officeart/2005/8/layout/orgChart1"/>
    <dgm:cxn modelId="{F64DEC02-DA7A-4B09-BFF2-F667AB304D2A}" type="presParOf" srcId="{CFE7046F-1062-48FA-8A17-DF57EC7A101F}" destId="{E0FD3DF0-C16A-4B02-BC66-03D0E2DADD20}" srcOrd="2" destOrd="0" presId="urn:microsoft.com/office/officeart/2005/8/layout/orgChart1"/>
    <dgm:cxn modelId="{51E37904-9F38-4A99-9264-B28F5E8945CC}" type="presParOf" srcId="{A81FE71C-EFBD-423A-9CA4-D221F370D2A7}" destId="{8FFDAE51-2D30-4AFB-AF49-1C010D1FC98D}" srcOrd="8" destOrd="0" presId="urn:microsoft.com/office/officeart/2005/8/layout/orgChart1"/>
    <dgm:cxn modelId="{306C2E5E-C049-471B-97D2-204D96B17298}" type="presParOf" srcId="{A81FE71C-EFBD-423A-9CA4-D221F370D2A7}" destId="{9F1EE3F4-3363-4DFD-9ACA-FCF0740B9A91}" srcOrd="9" destOrd="0" presId="urn:microsoft.com/office/officeart/2005/8/layout/orgChart1"/>
    <dgm:cxn modelId="{F38C9331-77A0-409A-A234-7B2CB26BECDF}" type="presParOf" srcId="{9F1EE3F4-3363-4DFD-9ACA-FCF0740B9A91}" destId="{3B6B5147-5D32-4CAE-80F9-5A6D2A62EEA3}" srcOrd="0" destOrd="0" presId="urn:microsoft.com/office/officeart/2005/8/layout/orgChart1"/>
    <dgm:cxn modelId="{4B7CF0BB-3C58-45DD-B635-F93B80858F5B}" type="presParOf" srcId="{3B6B5147-5D32-4CAE-80F9-5A6D2A62EEA3}" destId="{8374DD49-7C31-4BDF-ABDC-593B2FD3BAAB}" srcOrd="0" destOrd="0" presId="urn:microsoft.com/office/officeart/2005/8/layout/orgChart1"/>
    <dgm:cxn modelId="{83778F75-FE46-41FC-9ECA-9275BE2B9AC3}" type="presParOf" srcId="{3B6B5147-5D32-4CAE-80F9-5A6D2A62EEA3}" destId="{FAFCC61D-2D44-4B7F-A96A-884BAD3C0530}" srcOrd="1" destOrd="0" presId="urn:microsoft.com/office/officeart/2005/8/layout/orgChart1"/>
    <dgm:cxn modelId="{60D60DA4-0E32-4E8B-BF57-E140E4B0772E}" type="presParOf" srcId="{9F1EE3F4-3363-4DFD-9ACA-FCF0740B9A91}" destId="{0EA09289-78AE-450F-8B7C-64D6CEDF0B4E}" srcOrd="1" destOrd="0" presId="urn:microsoft.com/office/officeart/2005/8/layout/orgChart1"/>
    <dgm:cxn modelId="{B7E477B6-2694-4020-A380-8ADF7AD02C8E}" type="presParOf" srcId="{0EA09289-78AE-450F-8B7C-64D6CEDF0B4E}" destId="{E8771BFE-FCE2-4F70-A011-25D3852F7D1B}" srcOrd="0" destOrd="0" presId="urn:microsoft.com/office/officeart/2005/8/layout/orgChart1"/>
    <dgm:cxn modelId="{C305D9FF-FFE0-4730-BB43-8333A668E7D1}" type="presParOf" srcId="{0EA09289-78AE-450F-8B7C-64D6CEDF0B4E}" destId="{EAE0E7B8-33D6-4FC3-8618-28DB138F31E0}" srcOrd="1" destOrd="0" presId="urn:microsoft.com/office/officeart/2005/8/layout/orgChart1"/>
    <dgm:cxn modelId="{C5CA0407-D6E6-4D70-B27E-69F89D648A8E}" type="presParOf" srcId="{EAE0E7B8-33D6-4FC3-8618-28DB138F31E0}" destId="{07461A2A-75DA-4121-A85D-EB49C9E16B1D}" srcOrd="0" destOrd="0" presId="urn:microsoft.com/office/officeart/2005/8/layout/orgChart1"/>
    <dgm:cxn modelId="{9FE8B69F-20F0-44E7-972B-EF68B3F20EB2}" type="presParOf" srcId="{07461A2A-75DA-4121-A85D-EB49C9E16B1D}" destId="{62732FEC-BA2B-45BF-B375-199787608D5E}" srcOrd="0" destOrd="0" presId="urn:microsoft.com/office/officeart/2005/8/layout/orgChart1"/>
    <dgm:cxn modelId="{819A4F62-53D6-41B7-80B4-21CBF6A26789}" type="presParOf" srcId="{07461A2A-75DA-4121-A85D-EB49C9E16B1D}" destId="{572A29D7-B151-4B3D-BBDF-4F44139F7938}" srcOrd="1" destOrd="0" presId="urn:microsoft.com/office/officeart/2005/8/layout/orgChart1"/>
    <dgm:cxn modelId="{EA1540D0-F4B5-4014-A5DF-89A33DB772F2}" type="presParOf" srcId="{EAE0E7B8-33D6-4FC3-8618-28DB138F31E0}" destId="{8493C1DE-67C5-4F9B-ADAE-C040FA2C64B5}" srcOrd="1" destOrd="0" presId="urn:microsoft.com/office/officeart/2005/8/layout/orgChart1"/>
    <dgm:cxn modelId="{C63CFC4E-0E3E-45BD-9CE0-D9A4726EF07E}" type="presParOf" srcId="{EAE0E7B8-33D6-4FC3-8618-28DB138F31E0}" destId="{2EC8488C-EF75-4F3A-BEFD-F597E36BF66E}" srcOrd="2" destOrd="0" presId="urn:microsoft.com/office/officeart/2005/8/layout/orgChart1"/>
    <dgm:cxn modelId="{713313E4-2C5A-48CA-AC2C-F3AB71F1B06F}" type="presParOf" srcId="{0EA09289-78AE-450F-8B7C-64D6CEDF0B4E}" destId="{A6A8B4AF-5C82-4123-AE6C-88C58A52918F}" srcOrd="2" destOrd="0" presId="urn:microsoft.com/office/officeart/2005/8/layout/orgChart1"/>
    <dgm:cxn modelId="{23236D6F-2516-402E-A0EF-DC06734FBBBE}" type="presParOf" srcId="{0EA09289-78AE-450F-8B7C-64D6CEDF0B4E}" destId="{F1BDD239-26D9-461D-B561-F37B649A344D}" srcOrd="3" destOrd="0" presId="urn:microsoft.com/office/officeart/2005/8/layout/orgChart1"/>
    <dgm:cxn modelId="{D2F3F0C5-B4E3-47E8-A861-8745848E725E}" type="presParOf" srcId="{F1BDD239-26D9-461D-B561-F37B649A344D}" destId="{C7E7AF4F-5A09-4588-B3AE-7358768B4AFA}" srcOrd="0" destOrd="0" presId="urn:microsoft.com/office/officeart/2005/8/layout/orgChart1"/>
    <dgm:cxn modelId="{A2D34C43-157E-412B-9E95-3351C81A8802}" type="presParOf" srcId="{C7E7AF4F-5A09-4588-B3AE-7358768B4AFA}" destId="{BF4BE282-8AD0-4DD9-A494-FA66CF2A8643}" srcOrd="0" destOrd="0" presId="urn:microsoft.com/office/officeart/2005/8/layout/orgChart1"/>
    <dgm:cxn modelId="{D2F69453-7FF6-4FC0-B575-08C204FEF706}" type="presParOf" srcId="{C7E7AF4F-5A09-4588-B3AE-7358768B4AFA}" destId="{9D01394D-5FCA-42C1-B30B-053C155D4E8D}" srcOrd="1" destOrd="0" presId="urn:microsoft.com/office/officeart/2005/8/layout/orgChart1"/>
    <dgm:cxn modelId="{56550AAD-9B2C-4A02-933E-A30F1F8106A8}" type="presParOf" srcId="{F1BDD239-26D9-461D-B561-F37B649A344D}" destId="{E629BD4A-23CE-433C-A8F8-FEC5DC8D5B2A}" srcOrd="1" destOrd="0" presId="urn:microsoft.com/office/officeart/2005/8/layout/orgChart1"/>
    <dgm:cxn modelId="{14F69A50-BB52-4D7C-875A-D251EC4C975E}" type="presParOf" srcId="{F1BDD239-26D9-461D-B561-F37B649A344D}" destId="{FD9366B9-298B-46B5-B774-3A19E9213CFF}" srcOrd="2" destOrd="0" presId="urn:microsoft.com/office/officeart/2005/8/layout/orgChart1"/>
    <dgm:cxn modelId="{8F464F1C-DC75-46F5-A4AD-59922BD3BA13}" type="presParOf" srcId="{9F1EE3F4-3363-4DFD-9ACA-FCF0740B9A91}" destId="{0CA1F832-ACFE-498D-863E-441097B162A4}" srcOrd="2" destOrd="0" presId="urn:microsoft.com/office/officeart/2005/8/layout/orgChart1"/>
    <dgm:cxn modelId="{7D6F3D2D-CBA3-4351-9D37-0DD696353021}" type="presParOf" srcId="{B0FE1992-0981-4CF5-995F-D11740CAC4DD}" destId="{404519F8-CA02-408B-8C46-770BA99B7684}" srcOrd="2" destOrd="0" presId="urn:microsoft.com/office/officeart/2005/8/layout/orgChart1"/>
    <dgm:cxn modelId="{F5EF2E5E-E27E-4DB3-98F1-43B81D3DD206}" type="presParOf" srcId="{66629372-9C1D-4EE6-B1A2-993185594D88}" destId="{2F67A928-7210-4BDE-B342-43A61225ABEB}" srcOrd="2" destOrd="0" presId="urn:microsoft.com/office/officeart/2005/8/layout/orgChart1"/>
    <dgm:cxn modelId="{30EB8A0D-BE89-4B68-9C41-E88642E16BC9}" type="presParOf" srcId="{2F67A928-7210-4BDE-B342-43A61225ABEB}" destId="{80E5B5EE-1C5C-4723-BD68-8140FD6D9FC3}" srcOrd="0" destOrd="0" presId="urn:microsoft.com/office/officeart/2005/8/layout/orgChart1"/>
    <dgm:cxn modelId="{B735046E-74FB-4A5D-A66D-B303EC08EE7F}" type="presParOf" srcId="{2F67A928-7210-4BDE-B342-43A61225ABEB}" destId="{F193CE20-E32E-459B-A16E-E2ED0EF4DA62}" srcOrd="1" destOrd="0" presId="urn:microsoft.com/office/officeart/2005/8/layout/orgChart1"/>
    <dgm:cxn modelId="{507304B4-FDEE-47F4-938F-F4161F4D9728}" type="presParOf" srcId="{F193CE20-E32E-459B-A16E-E2ED0EF4DA62}" destId="{9692ACC6-DCFC-4211-AFCE-810D40B733D8}" srcOrd="0" destOrd="0" presId="urn:microsoft.com/office/officeart/2005/8/layout/orgChart1"/>
    <dgm:cxn modelId="{48534950-4B9B-48E5-8B1A-63E9673CED67}" type="presParOf" srcId="{9692ACC6-DCFC-4211-AFCE-810D40B733D8}" destId="{3A538434-B9F4-489E-A3F9-14019EC64CEE}" srcOrd="0" destOrd="0" presId="urn:microsoft.com/office/officeart/2005/8/layout/orgChart1"/>
    <dgm:cxn modelId="{B6843E0D-0067-404C-B8EF-F42B71048B4A}" type="presParOf" srcId="{9692ACC6-DCFC-4211-AFCE-810D40B733D8}" destId="{6B7AB984-2779-411B-8EEA-0DB2DFFE5B98}" srcOrd="1" destOrd="0" presId="urn:microsoft.com/office/officeart/2005/8/layout/orgChart1"/>
    <dgm:cxn modelId="{8E7C68F5-D154-413D-972A-B85617C5FE4F}" type="presParOf" srcId="{F193CE20-E32E-459B-A16E-E2ED0EF4DA62}" destId="{5157C002-3637-4632-9AA4-F15CB5167B95}" srcOrd="1" destOrd="0" presId="urn:microsoft.com/office/officeart/2005/8/layout/orgChart1"/>
    <dgm:cxn modelId="{E969A009-42D1-44C8-8668-BA5903005636}" type="presParOf" srcId="{F193CE20-E32E-459B-A16E-E2ED0EF4DA62}" destId="{65C0E5AC-C6D1-40A9-A4E9-84AA8B6F49BE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CCAD3E34-E893-4414-85A6-0A2DC097260D}" type="doc">
      <dgm:prSet loTypeId="urn:microsoft.com/office/officeart/2005/8/layout/vList5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pPr rtl="1"/>
          <a:endParaRPr lang="he-IL"/>
        </a:p>
      </dgm:t>
    </dgm:pt>
    <dgm:pt modelId="{1BC99946-2195-4009-A84A-58AD2643971B}">
      <dgm:prSet phldrT="[טקסט]" custT="1"/>
      <dgm:spPr/>
      <dgm:t>
        <a:bodyPr/>
        <a:lstStyle/>
        <a:p>
          <a:pPr rtl="1"/>
          <a:r>
            <a:rPr lang="he-IL" sz="1600" b="1" u="sng" smtClean="0">
              <a:latin typeface="David" panose="020E0502060401010101" pitchFamily="34" charset="-79"/>
              <a:cs typeface="David" panose="020E0502060401010101" pitchFamily="34" charset="-79"/>
            </a:rPr>
            <a:t>כפר סאלם </a:t>
          </a:r>
          <a:endParaRPr lang="he-IL" sz="1600" dirty="0">
            <a:latin typeface="David" panose="020E0502060401010101" pitchFamily="34" charset="-79"/>
            <a:cs typeface="David" panose="020E0502060401010101" pitchFamily="34" charset="-79"/>
          </a:endParaRPr>
        </a:p>
      </dgm:t>
    </dgm:pt>
    <dgm:pt modelId="{04B5A8BB-2FE9-4722-9C64-558B77129309}" type="parTrans" cxnId="{E9A08FA3-A3AD-46B7-8ADD-985A9B2462CC}">
      <dgm:prSet/>
      <dgm:spPr/>
      <dgm:t>
        <a:bodyPr/>
        <a:lstStyle/>
        <a:p>
          <a:pPr rtl="1"/>
          <a:endParaRPr lang="he-IL"/>
        </a:p>
      </dgm:t>
    </dgm:pt>
    <dgm:pt modelId="{A4C668FA-81E6-4AEC-9410-6BBD5EB49F33}" type="sibTrans" cxnId="{E9A08FA3-A3AD-46B7-8ADD-985A9B2462CC}">
      <dgm:prSet/>
      <dgm:spPr/>
      <dgm:t>
        <a:bodyPr/>
        <a:lstStyle/>
        <a:p>
          <a:pPr rtl="1"/>
          <a:endParaRPr lang="he-IL"/>
        </a:p>
      </dgm:t>
    </dgm:pt>
    <dgm:pt modelId="{7764C0E1-057A-49A1-9629-50BAFD5EC2B5}">
      <dgm:prSet phldrT="[טקסט]" custT="1"/>
      <dgm:spPr/>
      <dgm:t>
        <a:bodyPr/>
        <a:lstStyle/>
        <a:p>
          <a:pPr rtl="1"/>
          <a:r>
            <a:rPr lang="he-IL" sz="1600" smtClean="0">
              <a:latin typeface="David" panose="020E0502060401010101" pitchFamily="34" charset="-79"/>
              <a:cs typeface="David" panose="020E0502060401010101" pitchFamily="34" charset="-79"/>
            </a:rPr>
            <a:t>העובד הסוציאלי– מונדר אגבאריה מקבל קהל מידי יום שני, בין השעות 9:00-12:30 , בתוך בניין המועצה.</a:t>
          </a:r>
          <a:endParaRPr lang="he-IL" sz="1600" dirty="0">
            <a:latin typeface="David" panose="020E0502060401010101" pitchFamily="34" charset="-79"/>
            <a:cs typeface="David" panose="020E0502060401010101" pitchFamily="34" charset="-79"/>
          </a:endParaRPr>
        </a:p>
      </dgm:t>
    </dgm:pt>
    <dgm:pt modelId="{B7F4A12E-D507-46C8-9F4E-1172F4A53F3C}" type="parTrans" cxnId="{B6CBC272-F8B1-4365-B961-A2199ED6C54A}">
      <dgm:prSet/>
      <dgm:spPr/>
      <dgm:t>
        <a:bodyPr/>
        <a:lstStyle/>
        <a:p>
          <a:pPr rtl="1"/>
          <a:endParaRPr lang="he-IL"/>
        </a:p>
      </dgm:t>
    </dgm:pt>
    <dgm:pt modelId="{0C284978-697A-47D0-99A5-5A438E215545}" type="sibTrans" cxnId="{B6CBC272-F8B1-4365-B961-A2199ED6C54A}">
      <dgm:prSet/>
      <dgm:spPr/>
      <dgm:t>
        <a:bodyPr/>
        <a:lstStyle/>
        <a:p>
          <a:pPr rtl="1"/>
          <a:endParaRPr lang="he-IL"/>
        </a:p>
      </dgm:t>
    </dgm:pt>
    <dgm:pt modelId="{1F9B4FC0-6B30-4AA4-B49D-7E888A026789}">
      <dgm:prSet phldrT="[טקסט]" phldr="1" custT="1"/>
      <dgm:spPr/>
      <dgm:t>
        <a:bodyPr/>
        <a:lstStyle/>
        <a:p>
          <a:pPr rtl="1"/>
          <a:endParaRPr lang="he-IL" sz="1600" dirty="0">
            <a:latin typeface="David" panose="020E0502060401010101" pitchFamily="34" charset="-79"/>
            <a:cs typeface="David" panose="020E0502060401010101" pitchFamily="34" charset="-79"/>
          </a:endParaRPr>
        </a:p>
      </dgm:t>
    </dgm:pt>
    <dgm:pt modelId="{0383FB3F-DB05-4E57-A8CB-15661EF54B01}" type="parTrans" cxnId="{4EE4435C-C38C-4148-AA6A-6027892C40AB}">
      <dgm:prSet/>
      <dgm:spPr/>
      <dgm:t>
        <a:bodyPr/>
        <a:lstStyle/>
        <a:p>
          <a:pPr rtl="1"/>
          <a:endParaRPr lang="he-IL"/>
        </a:p>
      </dgm:t>
    </dgm:pt>
    <dgm:pt modelId="{6181B635-AFD1-4C1A-9E85-9F04E0F4B476}" type="sibTrans" cxnId="{4EE4435C-C38C-4148-AA6A-6027892C40AB}">
      <dgm:prSet/>
      <dgm:spPr/>
      <dgm:t>
        <a:bodyPr/>
        <a:lstStyle/>
        <a:p>
          <a:pPr rtl="1"/>
          <a:endParaRPr lang="he-IL"/>
        </a:p>
      </dgm:t>
    </dgm:pt>
    <dgm:pt modelId="{368B0555-E250-4C8F-A8CA-C0A1892F20CE}">
      <dgm:prSet phldrT="[טקסט]" custT="1"/>
      <dgm:spPr/>
      <dgm:t>
        <a:bodyPr/>
        <a:lstStyle/>
        <a:p>
          <a:pPr rtl="1"/>
          <a:r>
            <a:rPr lang="he-IL" sz="1600" b="1" u="sng" smtClean="0">
              <a:latin typeface="David" panose="020E0502060401010101" pitchFamily="34" charset="-79"/>
              <a:cs typeface="David" panose="020E0502060401010101" pitchFamily="34" charset="-79"/>
            </a:rPr>
            <a:t>כפר זלפה </a:t>
          </a:r>
          <a:endParaRPr lang="he-IL" sz="1600" dirty="0">
            <a:latin typeface="David" panose="020E0502060401010101" pitchFamily="34" charset="-79"/>
            <a:cs typeface="David" panose="020E0502060401010101" pitchFamily="34" charset="-79"/>
          </a:endParaRPr>
        </a:p>
      </dgm:t>
    </dgm:pt>
    <dgm:pt modelId="{EDC4DA43-0937-4B09-97C3-A25B279D73E4}" type="parTrans" cxnId="{8DA27D29-AF09-46B6-A63A-BA93CA0F0A15}">
      <dgm:prSet/>
      <dgm:spPr/>
      <dgm:t>
        <a:bodyPr/>
        <a:lstStyle/>
        <a:p>
          <a:pPr rtl="1"/>
          <a:endParaRPr lang="he-IL"/>
        </a:p>
      </dgm:t>
    </dgm:pt>
    <dgm:pt modelId="{D9890BCE-57A2-4822-B3D3-EA3DF0C8F83C}" type="sibTrans" cxnId="{8DA27D29-AF09-46B6-A63A-BA93CA0F0A15}">
      <dgm:prSet/>
      <dgm:spPr/>
      <dgm:t>
        <a:bodyPr/>
        <a:lstStyle/>
        <a:p>
          <a:pPr rtl="1"/>
          <a:endParaRPr lang="he-IL"/>
        </a:p>
      </dgm:t>
    </dgm:pt>
    <dgm:pt modelId="{A8C1AD1F-2A65-409B-96F7-10E12DEA8560}">
      <dgm:prSet phldrT="[טקסט]" custT="1"/>
      <dgm:spPr/>
      <dgm:t>
        <a:bodyPr/>
        <a:lstStyle/>
        <a:p>
          <a:pPr rtl="1"/>
          <a:r>
            <a:rPr lang="he-IL" sz="1600" dirty="0" smtClean="0">
              <a:latin typeface="David" panose="020E0502060401010101" pitchFamily="34" charset="-79"/>
              <a:cs typeface="David" panose="020E0502060401010101" pitchFamily="34" charset="-79"/>
            </a:rPr>
            <a:t>באחריות העובדת הסוציאלית </a:t>
          </a:r>
          <a:r>
            <a:rPr lang="he-IL" sz="1600" dirty="0" err="1" smtClean="0">
              <a:latin typeface="David" panose="020E0502060401010101" pitchFamily="34" charset="-79"/>
              <a:cs typeface="David" panose="020E0502060401010101" pitchFamily="34" charset="-79"/>
            </a:rPr>
            <a:t>סברין</a:t>
          </a:r>
          <a:r>
            <a:rPr lang="he-IL" sz="1600" dirty="0" smtClean="0">
              <a:latin typeface="David" panose="020E0502060401010101" pitchFamily="34" charset="-79"/>
              <a:cs typeface="David" panose="020E0502060401010101" pitchFamily="34" charset="-79"/>
            </a:rPr>
            <a:t> </a:t>
          </a:r>
          <a:r>
            <a:rPr lang="he-IL" sz="1600" dirty="0" err="1" smtClean="0">
              <a:latin typeface="David" panose="020E0502060401010101" pitchFamily="34" charset="-79"/>
              <a:cs typeface="David" panose="020E0502060401010101" pitchFamily="34" charset="-79"/>
            </a:rPr>
            <a:t>אגבאריה,מקבלת</a:t>
          </a:r>
          <a:r>
            <a:rPr lang="he-IL" sz="1600" dirty="0" smtClean="0">
              <a:latin typeface="David" panose="020E0502060401010101" pitchFamily="34" charset="-79"/>
              <a:cs typeface="David" panose="020E0502060401010101" pitchFamily="34" charset="-79"/>
            </a:rPr>
            <a:t> קהל מידי יום חמישי, בין השעות 8:30 – 12:30, בבניין המועצה שבכפר. אחראית על משפחות </a:t>
          </a:r>
          <a:r>
            <a:rPr lang="he-IL" sz="1600" dirty="0" err="1" smtClean="0">
              <a:latin typeface="David" panose="020E0502060401010101" pitchFamily="34" charset="-79"/>
              <a:cs typeface="David" panose="020E0502060401010101" pitchFamily="34" charset="-79"/>
            </a:rPr>
            <a:t>אגבאריה</a:t>
          </a:r>
          <a:r>
            <a:rPr lang="he-IL" sz="1600" dirty="0" smtClean="0">
              <a:latin typeface="David" panose="020E0502060401010101" pitchFamily="34" charset="-79"/>
              <a:cs typeface="David" panose="020E0502060401010101" pitchFamily="34" charset="-79"/>
            </a:rPr>
            <a:t> ביישוב.</a:t>
          </a:r>
          <a:endParaRPr lang="he-IL" sz="1600" dirty="0">
            <a:latin typeface="David" panose="020E0502060401010101" pitchFamily="34" charset="-79"/>
            <a:cs typeface="David" panose="020E0502060401010101" pitchFamily="34" charset="-79"/>
          </a:endParaRPr>
        </a:p>
      </dgm:t>
    </dgm:pt>
    <dgm:pt modelId="{AEEE40FE-5EDF-4D56-B3F6-0450CF586AE2}" type="parTrans" cxnId="{6690AA31-5BA4-4DB7-9238-3FC12251A5F6}">
      <dgm:prSet/>
      <dgm:spPr/>
      <dgm:t>
        <a:bodyPr/>
        <a:lstStyle/>
        <a:p>
          <a:pPr rtl="1"/>
          <a:endParaRPr lang="he-IL"/>
        </a:p>
      </dgm:t>
    </dgm:pt>
    <dgm:pt modelId="{046E1A7C-FA19-438B-BBAB-C9ECE77C2AA3}" type="sibTrans" cxnId="{6690AA31-5BA4-4DB7-9238-3FC12251A5F6}">
      <dgm:prSet/>
      <dgm:spPr/>
      <dgm:t>
        <a:bodyPr/>
        <a:lstStyle/>
        <a:p>
          <a:pPr rtl="1"/>
          <a:endParaRPr lang="he-IL"/>
        </a:p>
      </dgm:t>
    </dgm:pt>
    <dgm:pt modelId="{B36AA611-BA02-43A8-9B1B-B742F4417963}">
      <dgm:prSet phldrT="[טקסט]" custT="1"/>
      <dgm:spPr/>
      <dgm:t>
        <a:bodyPr/>
        <a:lstStyle/>
        <a:p>
          <a:pPr rtl="1"/>
          <a:r>
            <a:rPr lang="he-IL" sz="1600" b="1" u="sng" smtClean="0">
              <a:latin typeface="David" panose="020E0502060401010101" pitchFamily="34" charset="-79"/>
              <a:cs typeface="David" panose="020E0502060401010101" pitchFamily="34" charset="-79"/>
            </a:rPr>
            <a:t>כפר מושירפה וביאדה-</a:t>
          </a:r>
          <a:endParaRPr lang="he-IL" sz="1600" dirty="0">
            <a:latin typeface="David" panose="020E0502060401010101" pitchFamily="34" charset="-79"/>
            <a:cs typeface="David" panose="020E0502060401010101" pitchFamily="34" charset="-79"/>
          </a:endParaRPr>
        </a:p>
      </dgm:t>
    </dgm:pt>
    <dgm:pt modelId="{1CB8780C-9A8D-42FE-8C55-8A37BA68B3CC}" type="parTrans" cxnId="{AE5B998F-D69F-43A5-97BB-CD24D41FF1F9}">
      <dgm:prSet/>
      <dgm:spPr/>
      <dgm:t>
        <a:bodyPr/>
        <a:lstStyle/>
        <a:p>
          <a:pPr rtl="1"/>
          <a:endParaRPr lang="he-IL"/>
        </a:p>
      </dgm:t>
    </dgm:pt>
    <dgm:pt modelId="{82A24970-EA79-4DAF-8C16-42A0D9B8D12D}" type="sibTrans" cxnId="{AE5B998F-D69F-43A5-97BB-CD24D41FF1F9}">
      <dgm:prSet/>
      <dgm:spPr/>
      <dgm:t>
        <a:bodyPr/>
        <a:lstStyle/>
        <a:p>
          <a:pPr rtl="1"/>
          <a:endParaRPr lang="he-IL"/>
        </a:p>
      </dgm:t>
    </dgm:pt>
    <dgm:pt modelId="{81476062-8BD4-4033-83B1-CA2EC144969B}">
      <dgm:prSet phldrT="[טקסט]" custT="1"/>
      <dgm:spPr/>
      <dgm:t>
        <a:bodyPr/>
        <a:lstStyle/>
        <a:p>
          <a:pPr rtl="1"/>
          <a:r>
            <a:rPr lang="he-IL" sz="1600" dirty="0" smtClean="0">
              <a:latin typeface="David" panose="020E0502060401010101" pitchFamily="34" charset="-79"/>
              <a:cs typeface="David" panose="020E0502060401010101" pitchFamily="34" charset="-79"/>
            </a:rPr>
            <a:t>באחריות</a:t>
          </a:r>
          <a:r>
            <a:rPr lang="he-IL" sz="1600" baseline="0" dirty="0" smtClean="0">
              <a:latin typeface="David" panose="020E0502060401010101" pitchFamily="34" charset="-79"/>
              <a:cs typeface="David" panose="020E0502060401010101" pitchFamily="34" charset="-79"/>
            </a:rPr>
            <a:t> העובדת הסוציאלית </a:t>
          </a:r>
          <a:r>
            <a:rPr lang="he-IL" sz="1600" baseline="0" dirty="0" err="1" smtClean="0">
              <a:latin typeface="David" panose="020E0502060401010101" pitchFamily="34" charset="-79"/>
              <a:cs typeface="David" panose="020E0502060401010101" pitchFamily="34" charset="-79"/>
            </a:rPr>
            <a:t>אעתמאד</a:t>
          </a:r>
          <a:r>
            <a:rPr lang="he-IL" sz="1600" baseline="0" dirty="0" smtClean="0">
              <a:latin typeface="David" panose="020E0502060401010101" pitchFamily="34" charset="-79"/>
              <a:cs typeface="David" panose="020E0502060401010101" pitchFamily="34" charset="-79"/>
            </a:rPr>
            <a:t> </a:t>
          </a:r>
          <a:r>
            <a:rPr lang="he-IL" sz="1600" baseline="0" dirty="0" err="1" smtClean="0">
              <a:latin typeface="David" panose="020E0502060401010101" pitchFamily="34" charset="-79"/>
              <a:cs typeface="David" panose="020E0502060401010101" pitchFamily="34" charset="-79"/>
            </a:rPr>
            <a:t>אמארה</a:t>
          </a:r>
          <a:r>
            <a:rPr lang="he-IL" sz="1600" baseline="0" dirty="0" smtClean="0">
              <a:latin typeface="David" panose="020E0502060401010101" pitchFamily="34" charset="-79"/>
              <a:cs typeface="David" panose="020E0502060401010101" pitchFamily="34" charset="-79"/>
            </a:rPr>
            <a:t>.</a:t>
          </a:r>
          <a:endParaRPr lang="he-IL" sz="1600" dirty="0">
            <a:latin typeface="David" panose="020E0502060401010101" pitchFamily="34" charset="-79"/>
            <a:cs typeface="David" panose="020E0502060401010101" pitchFamily="34" charset="-79"/>
          </a:endParaRPr>
        </a:p>
      </dgm:t>
    </dgm:pt>
    <dgm:pt modelId="{3FBF9ECD-3BEB-443B-8D87-044B32B9D6DD}" type="parTrans" cxnId="{968A832A-2B93-4A45-928A-FBB141EB1019}">
      <dgm:prSet/>
      <dgm:spPr/>
      <dgm:t>
        <a:bodyPr/>
        <a:lstStyle/>
        <a:p>
          <a:pPr rtl="1"/>
          <a:endParaRPr lang="he-IL"/>
        </a:p>
      </dgm:t>
    </dgm:pt>
    <dgm:pt modelId="{38ADABE8-EAF4-4E9A-AF10-A5D391FD04B5}" type="sibTrans" cxnId="{968A832A-2B93-4A45-928A-FBB141EB1019}">
      <dgm:prSet/>
      <dgm:spPr/>
      <dgm:t>
        <a:bodyPr/>
        <a:lstStyle/>
        <a:p>
          <a:pPr rtl="1"/>
          <a:endParaRPr lang="he-IL"/>
        </a:p>
      </dgm:t>
    </dgm:pt>
    <dgm:pt modelId="{82EA632C-6437-406A-B3B7-6C0F46AF4310}">
      <dgm:prSet phldrT="[טקסט]" phldr="1"/>
      <dgm:spPr/>
      <dgm:t>
        <a:bodyPr/>
        <a:lstStyle/>
        <a:p>
          <a:pPr rtl="1"/>
          <a:endParaRPr lang="he-IL" sz="1200" dirty="0"/>
        </a:p>
      </dgm:t>
    </dgm:pt>
    <dgm:pt modelId="{6B4649D2-D11A-401E-900D-323F01DBE487}" type="parTrans" cxnId="{839EA9F2-BD4F-4206-A17E-1DB4A972E481}">
      <dgm:prSet/>
      <dgm:spPr/>
      <dgm:t>
        <a:bodyPr/>
        <a:lstStyle/>
        <a:p>
          <a:pPr rtl="1"/>
          <a:endParaRPr lang="he-IL"/>
        </a:p>
      </dgm:t>
    </dgm:pt>
    <dgm:pt modelId="{D97344C4-BCC6-4A86-85FB-701113692FD5}" type="sibTrans" cxnId="{839EA9F2-BD4F-4206-A17E-1DB4A972E481}">
      <dgm:prSet/>
      <dgm:spPr/>
      <dgm:t>
        <a:bodyPr/>
        <a:lstStyle/>
        <a:p>
          <a:pPr rtl="1"/>
          <a:endParaRPr lang="he-IL"/>
        </a:p>
      </dgm:t>
    </dgm:pt>
    <dgm:pt modelId="{97C1AC56-B8B2-4DBD-922E-42EEC0BA3A40}">
      <dgm:prSet custT="1"/>
      <dgm:spPr/>
      <dgm:t>
        <a:bodyPr/>
        <a:lstStyle/>
        <a:p>
          <a:pPr rtl="1"/>
          <a:r>
            <a:rPr lang="he-IL" sz="1600" dirty="0" smtClean="0">
              <a:latin typeface="David" panose="020E0502060401010101" pitchFamily="34" charset="-79"/>
              <a:cs typeface="David" panose="020E0502060401010101" pitchFamily="34" charset="-79"/>
            </a:rPr>
            <a:t>באחריות העובדת הסוציאלית </a:t>
          </a:r>
          <a:r>
            <a:rPr lang="he-IL" sz="1600" dirty="0" err="1" smtClean="0">
              <a:latin typeface="David" panose="020E0502060401010101" pitchFamily="34" charset="-79"/>
              <a:cs typeface="David" panose="020E0502060401010101" pitchFamily="34" charset="-79"/>
            </a:rPr>
            <a:t>נארימאן</a:t>
          </a:r>
          <a:r>
            <a:rPr lang="he-IL" sz="1600" dirty="0" smtClean="0">
              <a:latin typeface="David" panose="020E0502060401010101" pitchFamily="34" charset="-79"/>
              <a:cs typeface="David" panose="020E0502060401010101" pitchFamily="34" charset="-79"/>
            </a:rPr>
            <a:t> </a:t>
          </a:r>
          <a:r>
            <a:rPr lang="he-IL" sz="1600" dirty="0" err="1" smtClean="0">
              <a:latin typeface="David" panose="020E0502060401010101" pitchFamily="34" charset="-79"/>
              <a:cs typeface="David" panose="020E0502060401010101" pitchFamily="34" charset="-79"/>
            </a:rPr>
            <a:t>מחאמיד,מקבלת</a:t>
          </a:r>
          <a:r>
            <a:rPr lang="he-IL" sz="1600" dirty="0" smtClean="0">
              <a:latin typeface="David" panose="020E0502060401010101" pitchFamily="34" charset="-79"/>
              <a:cs typeface="David" panose="020E0502060401010101" pitchFamily="34" charset="-79"/>
            </a:rPr>
            <a:t> </a:t>
          </a:r>
          <a:r>
            <a:rPr lang="he-IL" sz="1600" dirty="0" smtClean="0">
              <a:latin typeface="David" panose="020E0502060401010101" pitchFamily="34" charset="-79"/>
              <a:cs typeface="David" panose="020E0502060401010101" pitchFamily="34" charset="-79"/>
            </a:rPr>
            <a:t>קהל מידי יום </a:t>
          </a:r>
          <a:r>
            <a:rPr lang="he-IL" sz="1600" dirty="0" smtClean="0">
              <a:latin typeface="David" panose="020E0502060401010101" pitchFamily="34" charset="-79"/>
              <a:cs typeface="David" panose="020E0502060401010101" pitchFamily="34" charset="-79"/>
            </a:rPr>
            <a:t>רביעי, </a:t>
          </a:r>
          <a:r>
            <a:rPr lang="he-IL" sz="1600" dirty="0" smtClean="0">
              <a:latin typeface="David" panose="020E0502060401010101" pitchFamily="34" charset="-79"/>
              <a:cs typeface="David" panose="020E0502060401010101" pitchFamily="34" charset="-79"/>
            </a:rPr>
            <a:t>בין השעות 8:30 – 12:30, בבניין המועצה שבכפר. אחראית על </a:t>
          </a:r>
          <a:r>
            <a:rPr lang="he-IL" sz="1600" dirty="0" smtClean="0">
              <a:latin typeface="David" panose="020E0502060401010101" pitchFamily="34" charset="-79"/>
              <a:cs typeface="David" panose="020E0502060401010101" pitchFamily="34" charset="-79"/>
            </a:rPr>
            <a:t>משפחות כלל המשפחות ביישוב, לא כולל </a:t>
          </a:r>
          <a:r>
            <a:rPr lang="he-IL" sz="1600" dirty="0" err="1" smtClean="0">
              <a:latin typeface="David" panose="020E0502060401010101" pitchFamily="34" charset="-79"/>
              <a:cs typeface="David" panose="020E0502060401010101" pitchFamily="34" charset="-79"/>
            </a:rPr>
            <a:t>אגבאריה</a:t>
          </a:r>
          <a:r>
            <a:rPr lang="he-IL" sz="1600" dirty="0" smtClean="0">
              <a:latin typeface="David" panose="020E0502060401010101" pitchFamily="34" charset="-79"/>
              <a:cs typeface="David" panose="020E0502060401010101" pitchFamily="34" charset="-79"/>
            </a:rPr>
            <a:t>.</a:t>
          </a:r>
          <a:endParaRPr lang="he-IL" sz="1600" dirty="0">
            <a:latin typeface="David" panose="020E0502060401010101" pitchFamily="34" charset="-79"/>
            <a:cs typeface="David" panose="020E0502060401010101" pitchFamily="34" charset="-79"/>
          </a:endParaRPr>
        </a:p>
      </dgm:t>
    </dgm:pt>
    <dgm:pt modelId="{59B74239-E029-4542-A491-2886E5C706C3}" type="parTrans" cxnId="{BD7440F2-AF52-4F22-B4FE-6F21C486FA20}">
      <dgm:prSet/>
      <dgm:spPr/>
      <dgm:t>
        <a:bodyPr/>
        <a:lstStyle/>
        <a:p>
          <a:pPr rtl="1"/>
          <a:endParaRPr lang="he-IL"/>
        </a:p>
      </dgm:t>
    </dgm:pt>
    <dgm:pt modelId="{C547E8BD-1218-45C1-A61A-B8A3111B270E}" type="sibTrans" cxnId="{BD7440F2-AF52-4F22-B4FE-6F21C486FA20}">
      <dgm:prSet/>
      <dgm:spPr/>
      <dgm:t>
        <a:bodyPr/>
        <a:lstStyle/>
        <a:p>
          <a:pPr rtl="1"/>
          <a:endParaRPr lang="he-IL"/>
        </a:p>
      </dgm:t>
    </dgm:pt>
    <dgm:pt modelId="{CCF9EE74-678C-4126-A17E-CE1ED84D207F}">
      <dgm:prSet phldrT="[טקסט]" custT="1"/>
      <dgm:spPr/>
      <dgm:t>
        <a:bodyPr/>
        <a:lstStyle/>
        <a:p>
          <a:pPr rtl="1"/>
          <a:r>
            <a:rPr lang="he-IL" sz="1600" dirty="0" smtClean="0">
              <a:latin typeface="David" panose="020E0502060401010101" pitchFamily="34" charset="-79"/>
              <a:cs typeface="David" panose="020E0502060401010101" pitchFamily="34" charset="-79"/>
            </a:rPr>
            <a:t>מקבלת קהל בימי רביעי בין השעות 8:30- 13:00 בבניין המועצה ביישוב סאלם</a:t>
          </a:r>
          <a:endParaRPr lang="he-IL" sz="1600" dirty="0">
            <a:latin typeface="David" panose="020E0502060401010101" pitchFamily="34" charset="-79"/>
            <a:cs typeface="David" panose="020E0502060401010101" pitchFamily="34" charset="-79"/>
          </a:endParaRPr>
        </a:p>
      </dgm:t>
    </dgm:pt>
    <dgm:pt modelId="{EEF6C321-9951-4859-A690-066B00CEE7B6}" type="parTrans" cxnId="{BA3DFFF6-CBC7-4A93-9419-B872507DC725}">
      <dgm:prSet/>
      <dgm:spPr/>
    </dgm:pt>
    <dgm:pt modelId="{AE090A6F-0732-47FF-94DC-47012C8EA1DE}" type="sibTrans" cxnId="{BA3DFFF6-CBC7-4A93-9419-B872507DC725}">
      <dgm:prSet/>
      <dgm:spPr/>
    </dgm:pt>
    <dgm:pt modelId="{B8998F3A-E2D8-4DFD-8321-57895395EED7}" type="pres">
      <dgm:prSet presAssocID="{CCAD3E34-E893-4414-85A6-0A2DC097260D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pPr rtl="1"/>
          <a:endParaRPr lang="he-IL"/>
        </a:p>
      </dgm:t>
    </dgm:pt>
    <dgm:pt modelId="{C589C17F-94D9-47BD-955B-BD59A94164B7}" type="pres">
      <dgm:prSet presAssocID="{1BC99946-2195-4009-A84A-58AD2643971B}" presName="linNode" presStyleCnt="0"/>
      <dgm:spPr/>
    </dgm:pt>
    <dgm:pt modelId="{7BE4CB5F-9EF6-4B1A-AF14-9595061E8953}" type="pres">
      <dgm:prSet presAssocID="{1BC99946-2195-4009-A84A-58AD2643971B}" presName="parentText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pPr rtl="1"/>
          <a:endParaRPr lang="he-IL"/>
        </a:p>
      </dgm:t>
    </dgm:pt>
    <dgm:pt modelId="{432E8D10-59A8-49ED-B0A7-6EE11E31ADCA}" type="pres">
      <dgm:prSet presAssocID="{1BC99946-2195-4009-A84A-58AD2643971B}" presName="descendantText" presStyleLbl="alignAccFollowNode1" presStyleIdx="0" presStyleCnt="3">
        <dgm:presLayoutVars>
          <dgm:bulletEnabled val="1"/>
        </dgm:presLayoutVars>
      </dgm:prSet>
      <dgm:spPr/>
      <dgm:t>
        <a:bodyPr/>
        <a:lstStyle/>
        <a:p>
          <a:pPr rtl="1"/>
          <a:endParaRPr lang="he-IL"/>
        </a:p>
      </dgm:t>
    </dgm:pt>
    <dgm:pt modelId="{539698AC-C2D5-4D6E-B7C6-41938EB4D274}" type="pres">
      <dgm:prSet presAssocID="{A4C668FA-81E6-4AEC-9410-6BBD5EB49F33}" presName="sp" presStyleCnt="0"/>
      <dgm:spPr/>
    </dgm:pt>
    <dgm:pt modelId="{CA187644-70AA-4189-BA0E-5C73482E9A24}" type="pres">
      <dgm:prSet presAssocID="{368B0555-E250-4C8F-A8CA-C0A1892F20CE}" presName="linNode" presStyleCnt="0"/>
      <dgm:spPr/>
    </dgm:pt>
    <dgm:pt modelId="{FBB1EEA5-4556-4DFC-9F42-5C2238168EA0}" type="pres">
      <dgm:prSet presAssocID="{368B0555-E250-4C8F-A8CA-C0A1892F20CE}" presName="parentText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pPr rtl="1"/>
          <a:endParaRPr lang="he-IL"/>
        </a:p>
      </dgm:t>
    </dgm:pt>
    <dgm:pt modelId="{5FFFE71E-CFAA-4A09-84BF-8803C6E4D0BB}" type="pres">
      <dgm:prSet presAssocID="{368B0555-E250-4C8F-A8CA-C0A1892F20CE}" presName="descendantText" presStyleLbl="alignAccFollowNode1" presStyleIdx="1" presStyleCnt="3" custScaleY="123994">
        <dgm:presLayoutVars>
          <dgm:bulletEnabled val="1"/>
        </dgm:presLayoutVars>
      </dgm:prSet>
      <dgm:spPr/>
      <dgm:t>
        <a:bodyPr/>
        <a:lstStyle/>
        <a:p>
          <a:pPr rtl="1"/>
          <a:endParaRPr lang="he-IL"/>
        </a:p>
      </dgm:t>
    </dgm:pt>
    <dgm:pt modelId="{8CFAB9D8-FDB3-46DA-8358-B64FCE8BF41A}" type="pres">
      <dgm:prSet presAssocID="{D9890BCE-57A2-4822-B3D3-EA3DF0C8F83C}" presName="sp" presStyleCnt="0"/>
      <dgm:spPr/>
    </dgm:pt>
    <dgm:pt modelId="{168C14F6-3AF0-4DFD-8085-0D8DABE94613}" type="pres">
      <dgm:prSet presAssocID="{B36AA611-BA02-43A8-9B1B-B742F4417963}" presName="linNode" presStyleCnt="0"/>
      <dgm:spPr/>
    </dgm:pt>
    <dgm:pt modelId="{CFE1AC8B-A7F8-4BB5-97AE-44E2C6FEA95D}" type="pres">
      <dgm:prSet presAssocID="{B36AA611-BA02-43A8-9B1B-B742F4417963}" presName="parentText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pPr rtl="1"/>
          <a:endParaRPr lang="he-IL"/>
        </a:p>
      </dgm:t>
    </dgm:pt>
    <dgm:pt modelId="{D981BC77-0CED-4749-A4C3-97FD6EB18C68}" type="pres">
      <dgm:prSet presAssocID="{B36AA611-BA02-43A8-9B1B-B742F4417963}" presName="descendantText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pPr rtl="1"/>
          <a:endParaRPr lang="he-IL"/>
        </a:p>
      </dgm:t>
    </dgm:pt>
  </dgm:ptLst>
  <dgm:cxnLst>
    <dgm:cxn modelId="{839EA9F2-BD4F-4206-A17E-1DB4A972E481}" srcId="{B36AA611-BA02-43A8-9B1B-B742F4417963}" destId="{82EA632C-6437-406A-B3B7-6C0F46AF4310}" srcOrd="2" destOrd="0" parTransId="{6B4649D2-D11A-401E-900D-323F01DBE487}" sibTransId="{D97344C4-BCC6-4A86-85FB-701113692FD5}"/>
    <dgm:cxn modelId="{E99E2770-3A4F-4502-90C8-DBC2219A429C}" type="presOf" srcId="{CCAD3E34-E893-4414-85A6-0A2DC097260D}" destId="{B8998F3A-E2D8-4DFD-8321-57895395EED7}" srcOrd="0" destOrd="0" presId="urn:microsoft.com/office/officeart/2005/8/layout/vList5"/>
    <dgm:cxn modelId="{BD7440F2-AF52-4F22-B4FE-6F21C486FA20}" srcId="{368B0555-E250-4C8F-A8CA-C0A1892F20CE}" destId="{97C1AC56-B8B2-4DBD-922E-42EEC0BA3A40}" srcOrd="0" destOrd="0" parTransId="{59B74239-E029-4542-A491-2886E5C706C3}" sibTransId="{C547E8BD-1218-45C1-A61A-B8A3111B270E}"/>
    <dgm:cxn modelId="{AE5B998F-D69F-43A5-97BB-CD24D41FF1F9}" srcId="{CCAD3E34-E893-4414-85A6-0A2DC097260D}" destId="{B36AA611-BA02-43A8-9B1B-B742F4417963}" srcOrd="2" destOrd="0" parTransId="{1CB8780C-9A8D-42FE-8C55-8A37BA68B3CC}" sibTransId="{82A24970-EA79-4DAF-8C16-42A0D9B8D12D}"/>
    <dgm:cxn modelId="{F7681B4F-C827-415B-8192-755CC670F7B8}" type="presOf" srcId="{97C1AC56-B8B2-4DBD-922E-42EEC0BA3A40}" destId="{5FFFE71E-CFAA-4A09-84BF-8803C6E4D0BB}" srcOrd="0" destOrd="0" presId="urn:microsoft.com/office/officeart/2005/8/layout/vList5"/>
    <dgm:cxn modelId="{FA8A3E82-4604-4141-A8D8-B6598916AD9E}" type="presOf" srcId="{1BC99946-2195-4009-A84A-58AD2643971B}" destId="{7BE4CB5F-9EF6-4B1A-AF14-9595061E8953}" srcOrd="0" destOrd="0" presId="urn:microsoft.com/office/officeart/2005/8/layout/vList5"/>
    <dgm:cxn modelId="{D8723F85-93BB-4DA1-ABCD-BCD86BE75F81}" type="presOf" srcId="{368B0555-E250-4C8F-A8CA-C0A1892F20CE}" destId="{FBB1EEA5-4556-4DFC-9F42-5C2238168EA0}" srcOrd="0" destOrd="0" presId="urn:microsoft.com/office/officeart/2005/8/layout/vList5"/>
    <dgm:cxn modelId="{7905E8EA-700E-4450-9C1B-CB8AAAD04E30}" type="presOf" srcId="{1F9B4FC0-6B30-4AA4-B49D-7E888A026789}" destId="{432E8D10-59A8-49ED-B0A7-6EE11E31ADCA}" srcOrd="0" destOrd="1" presId="urn:microsoft.com/office/officeart/2005/8/layout/vList5"/>
    <dgm:cxn modelId="{B6CBC272-F8B1-4365-B961-A2199ED6C54A}" srcId="{1BC99946-2195-4009-A84A-58AD2643971B}" destId="{7764C0E1-057A-49A1-9629-50BAFD5EC2B5}" srcOrd="0" destOrd="0" parTransId="{B7F4A12E-D507-46C8-9F4E-1172F4A53F3C}" sibTransId="{0C284978-697A-47D0-99A5-5A438E215545}"/>
    <dgm:cxn modelId="{6690AA31-5BA4-4DB7-9238-3FC12251A5F6}" srcId="{368B0555-E250-4C8F-A8CA-C0A1892F20CE}" destId="{A8C1AD1F-2A65-409B-96F7-10E12DEA8560}" srcOrd="1" destOrd="0" parTransId="{AEEE40FE-5EDF-4D56-B3F6-0450CF586AE2}" sibTransId="{046E1A7C-FA19-438B-BBAB-C9ECE77C2AA3}"/>
    <dgm:cxn modelId="{E9A08FA3-A3AD-46B7-8ADD-985A9B2462CC}" srcId="{CCAD3E34-E893-4414-85A6-0A2DC097260D}" destId="{1BC99946-2195-4009-A84A-58AD2643971B}" srcOrd="0" destOrd="0" parTransId="{04B5A8BB-2FE9-4722-9C64-558B77129309}" sibTransId="{A4C668FA-81E6-4AEC-9410-6BBD5EB49F33}"/>
    <dgm:cxn modelId="{06C45AF8-9DD9-47F3-AF7C-62165BB945F2}" type="presOf" srcId="{A8C1AD1F-2A65-409B-96F7-10E12DEA8560}" destId="{5FFFE71E-CFAA-4A09-84BF-8803C6E4D0BB}" srcOrd="0" destOrd="1" presId="urn:microsoft.com/office/officeart/2005/8/layout/vList5"/>
    <dgm:cxn modelId="{4EE4435C-C38C-4148-AA6A-6027892C40AB}" srcId="{1BC99946-2195-4009-A84A-58AD2643971B}" destId="{1F9B4FC0-6B30-4AA4-B49D-7E888A026789}" srcOrd="1" destOrd="0" parTransId="{0383FB3F-DB05-4E57-A8CB-15661EF54B01}" sibTransId="{6181B635-AFD1-4C1A-9E85-9F04E0F4B476}"/>
    <dgm:cxn modelId="{6AD70DAF-0A67-4831-95B9-BE6636E067F1}" type="presOf" srcId="{7764C0E1-057A-49A1-9629-50BAFD5EC2B5}" destId="{432E8D10-59A8-49ED-B0A7-6EE11E31ADCA}" srcOrd="0" destOrd="0" presId="urn:microsoft.com/office/officeart/2005/8/layout/vList5"/>
    <dgm:cxn modelId="{4CD4E8AB-4B73-435F-A2B1-E5E96176DE77}" type="presOf" srcId="{82EA632C-6437-406A-B3B7-6C0F46AF4310}" destId="{D981BC77-0CED-4749-A4C3-97FD6EB18C68}" srcOrd="0" destOrd="2" presId="urn:microsoft.com/office/officeart/2005/8/layout/vList5"/>
    <dgm:cxn modelId="{968A832A-2B93-4A45-928A-FBB141EB1019}" srcId="{B36AA611-BA02-43A8-9B1B-B742F4417963}" destId="{81476062-8BD4-4033-83B1-CA2EC144969B}" srcOrd="0" destOrd="0" parTransId="{3FBF9ECD-3BEB-443B-8D87-044B32B9D6DD}" sibTransId="{38ADABE8-EAF4-4E9A-AF10-A5D391FD04B5}"/>
    <dgm:cxn modelId="{80D642CE-6D04-4D03-BBB1-32054124B6BE}" type="presOf" srcId="{CCF9EE74-678C-4126-A17E-CE1ED84D207F}" destId="{D981BC77-0CED-4749-A4C3-97FD6EB18C68}" srcOrd="0" destOrd="1" presId="urn:microsoft.com/office/officeart/2005/8/layout/vList5"/>
    <dgm:cxn modelId="{4B3B4E53-B5A1-4475-98BF-5B05A8A484E4}" type="presOf" srcId="{81476062-8BD4-4033-83B1-CA2EC144969B}" destId="{D981BC77-0CED-4749-A4C3-97FD6EB18C68}" srcOrd="0" destOrd="0" presId="urn:microsoft.com/office/officeart/2005/8/layout/vList5"/>
    <dgm:cxn modelId="{EA086614-B9C6-4536-8A01-AC1860A11D9E}" type="presOf" srcId="{B36AA611-BA02-43A8-9B1B-B742F4417963}" destId="{CFE1AC8B-A7F8-4BB5-97AE-44E2C6FEA95D}" srcOrd="0" destOrd="0" presId="urn:microsoft.com/office/officeart/2005/8/layout/vList5"/>
    <dgm:cxn modelId="{BA3DFFF6-CBC7-4A93-9419-B872507DC725}" srcId="{B36AA611-BA02-43A8-9B1B-B742F4417963}" destId="{CCF9EE74-678C-4126-A17E-CE1ED84D207F}" srcOrd="1" destOrd="0" parTransId="{EEF6C321-9951-4859-A690-066B00CEE7B6}" sibTransId="{AE090A6F-0732-47FF-94DC-47012C8EA1DE}"/>
    <dgm:cxn modelId="{8DA27D29-AF09-46B6-A63A-BA93CA0F0A15}" srcId="{CCAD3E34-E893-4414-85A6-0A2DC097260D}" destId="{368B0555-E250-4C8F-A8CA-C0A1892F20CE}" srcOrd="1" destOrd="0" parTransId="{EDC4DA43-0937-4B09-97C3-A25B279D73E4}" sibTransId="{D9890BCE-57A2-4822-B3D3-EA3DF0C8F83C}"/>
    <dgm:cxn modelId="{FB59EC3A-BD87-4C31-8D15-5D7081D622F9}" type="presParOf" srcId="{B8998F3A-E2D8-4DFD-8321-57895395EED7}" destId="{C589C17F-94D9-47BD-955B-BD59A94164B7}" srcOrd="0" destOrd="0" presId="urn:microsoft.com/office/officeart/2005/8/layout/vList5"/>
    <dgm:cxn modelId="{EDD9B935-34C9-43A6-83CF-F0F3E8E62EEE}" type="presParOf" srcId="{C589C17F-94D9-47BD-955B-BD59A94164B7}" destId="{7BE4CB5F-9EF6-4B1A-AF14-9595061E8953}" srcOrd="0" destOrd="0" presId="urn:microsoft.com/office/officeart/2005/8/layout/vList5"/>
    <dgm:cxn modelId="{49E06942-A17D-470D-A175-9FA232D7C0F5}" type="presParOf" srcId="{C589C17F-94D9-47BD-955B-BD59A94164B7}" destId="{432E8D10-59A8-49ED-B0A7-6EE11E31ADCA}" srcOrd="1" destOrd="0" presId="urn:microsoft.com/office/officeart/2005/8/layout/vList5"/>
    <dgm:cxn modelId="{26A9BA3B-4812-4867-B42F-DC20C44BD52E}" type="presParOf" srcId="{B8998F3A-E2D8-4DFD-8321-57895395EED7}" destId="{539698AC-C2D5-4D6E-B7C6-41938EB4D274}" srcOrd="1" destOrd="0" presId="urn:microsoft.com/office/officeart/2005/8/layout/vList5"/>
    <dgm:cxn modelId="{D613C80B-3452-4EDD-BFFC-508AA9431B49}" type="presParOf" srcId="{B8998F3A-E2D8-4DFD-8321-57895395EED7}" destId="{CA187644-70AA-4189-BA0E-5C73482E9A24}" srcOrd="2" destOrd="0" presId="urn:microsoft.com/office/officeart/2005/8/layout/vList5"/>
    <dgm:cxn modelId="{8DAC73C1-E18D-4730-9EC7-36308992D3DD}" type="presParOf" srcId="{CA187644-70AA-4189-BA0E-5C73482E9A24}" destId="{FBB1EEA5-4556-4DFC-9F42-5C2238168EA0}" srcOrd="0" destOrd="0" presId="urn:microsoft.com/office/officeart/2005/8/layout/vList5"/>
    <dgm:cxn modelId="{20E79C3E-B8B5-45F6-8442-434127A75D54}" type="presParOf" srcId="{CA187644-70AA-4189-BA0E-5C73482E9A24}" destId="{5FFFE71E-CFAA-4A09-84BF-8803C6E4D0BB}" srcOrd="1" destOrd="0" presId="urn:microsoft.com/office/officeart/2005/8/layout/vList5"/>
    <dgm:cxn modelId="{7D046F27-68F0-481B-BD6C-446D7C9F22E5}" type="presParOf" srcId="{B8998F3A-E2D8-4DFD-8321-57895395EED7}" destId="{8CFAB9D8-FDB3-46DA-8358-B64FCE8BF41A}" srcOrd="3" destOrd="0" presId="urn:microsoft.com/office/officeart/2005/8/layout/vList5"/>
    <dgm:cxn modelId="{4F7BD12C-A2AB-4836-A1F5-89A12723C281}" type="presParOf" srcId="{B8998F3A-E2D8-4DFD-8321-57895395EED7}" destId="{168C14F6-3AF0-4DFD-8085-0D8DABE94613}" srcOrd="4" destOrd="0" presId="urn:microsoft.com/office/officeart/2005/8/layout/vList5"/>
    <dgm:cxn modelId="{C97B3378-2B44-4CB0-B313-31810A2DDD76}" type="presParOf" srcId="{168C14F6-3AF0-4DFD-8085-0D8DABE94613}" destId="{CFE1AC8B-A7F8-4BB5-97AE-44E2C6FEA95D}" srcOrd="0" destOrd="0" presId="urn:microsoft.com/office/officeart/2005/8/layout/vList5"/>
    <dgm:cxn modelId="{F44552A0-ADAF-45DD-9A0E-BA9DCEACC59C}" type="presParOf" srcId="{168C14F6-3AF0-4DFD-8085-0D8DABE94613}" destId="{D981BC77-0CED-4749-A4C3-97FD6EB18C68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CCAD3E34-E893-4414-85A6-0A2DC097260D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pPr rtl="1"/>
          <a:endParaRPr lang="he-IL"/>
        </a:p>
      </dgm:t>
    </dgm:pt>
    <dgm:pt modelId="{1BC99946-2195-4009-A84A-58AD2643971B}">
      <dgm:prSet phldrT="[טקסט]" custT="1"/>
      <dgm:spPr/>
      <dgm:t>
        <a:bodyPr/>
        <a:lstStyle/>
        <a:p>
          <a:pPr rtl="1"/>
          <a:r>
            <a:rPr lang="he-IL" sz="1600" b="1" u="sng" dirty="0" smtClean="0">
              <a:solidFill>
                <a:srgbClr val="002060"/>
              </a:solidFill>
              <a:latin typeface="David" panose="020E0502060401010101" pitchFamily="34" charset="-79"/>
              <a:cs typeface="David" panose="020E0502060401010101" pitchFamily="34" charset="-79"/>
            </a:rPr>
            <a:t>כפר </a:t>
          </a:r>
          <a:r>
            <a:rPr lang="he-IL" sz="1600" b="1" u="sng" dirty="0" err="1" smtClean="0">
              <a:solidFill>
                <a:srgbClr val="002060"/>
              </a:solidFill>
              <a:latin typeface="David" panose="020E0502060401010101" pitchFamily="34" charset="-79"/>
              <a:cs typeface="David" panose="020E0502060401010101" pitchFamily="34" charset="-79"/>
            </a:rPr>
            <a:t>מוסמוס</a:t>
          </a:r>
          <a:r>
            <a:rPr lang="he-IL" sz="1600" b="1" u="sng" dirty="0" smtClean="0">
              <a:solidFill>
                <a:srgbClr val="002060"/>
              </a:solidFill>
              <a:latin typeface="David" panose="020E0502060401010101" pitchFamily="34" charset="-79"/>
              <a:cs typeface="David" panose="020E0502060401010101" pitchFamily="34" charset="-79"/>
            </a:rPr>
            <a:t> </a:t>
          </a:r>
          <a:endParaRPr lang="he-IL" sz="1600" dirty="0">
            <a:latin typeface="David" panose="020E0502060401010101" pitchFamily="34" charset="-79"/>
            <a:cs typeface="David" panose="020E0502060401010101" pitchFamily="34" charset="-79"/>
          </a:endParaRPr>
        </a:p>
      </dgm:t>
    </dgm:pt>
    <dgm:pt modelId="{04B5A8BB-2FE9-4722-9C64-558B77129309}" type="parTrans" cxnId="{E9A08FA3-A3AD-46B7-8ADD-985A9B2462CC}">
      <dgm:prSet/>
      <dgm:spPr/>
      <dgm:t>
        <a:bodyPr/>
        <a:lstStyle/>
        <a:p>
          <a:pPr rtl="1"/>
          <a:endParaRPr lang="he-IL"/>
        </a:p>
      </dgm:t>
    </dgm:pt>
    <dgm:pt modelId="{A4C668FA-81E6-4AEC-9410-6BBD5EB49F33}" type="sibTrans" cxnId="{E9A08FA3-A3AD-46B7-8ADD-985A9B2462CC}">
      <dgm:prSet/>
      <dgm:spPr/>
      <dgm:t>
        <a:bodyPr/>
        <a:lstStyle/>
        <a:p>
          <a:pPr rtl="1"/>
          <a:endParaRPr lang="he-IL"/>
        </a:p>
      </dgm:t>
    </dgm:pt>
    <dgm:pt modelId="{7764C0E1-057A-49A1-9629-50BAFD5EC2B5}">
      <dgm:prSet phldrT="[טקסט]" custT="1"/>
      <dgm:spPr/>
      <dgm:t>
        <a:bodyPr/>
        <a:lstStyle/>
        <a:p>
          <a:pPr rtl="1"/>
          <a:r>
            <a:rPr lang="he-IL" sz="1600" dirty="0" smtClean="0">
              <a:solidFill>
                <a:srgbClr val="002060"/>
              </a:solidFill>
              <a:latin typeface="David" panose="020E0502060401010101" pitchFamily="34" charset="-79"/>
              <a:cs typeface="David" panose="020E0502060401010101" pitchFamily="34" charset="-79"/>
            </a:rPr>
            <a:t>העובדת הסוציאלית </a:t>
          </a:r>
          <a:r>
            <a:rPr lang="he-IL" sz="1600" dirty="0" err="1" smtClean="0">
              <a:solidFill>
                <a:srgbClr val="002060"/>
              </a:solidFill>
              <a:latin typeface="David" panose="020E0502060401010101" pitchFamily="34" charset="-79"/>
              <a:cs typeface="David" panose="020E0502060401010101" pitchFamily="34" charset="-79"/>
            </a:rPr>
            <a:t>אילאף</a:t>
          </a:r>
          <a:r>
            <a:rPr lang="he-IL" sz="1600" dirty="0" smtClean="0">
              <a:solidFill>
                <a:srgbClr val="002060"/>
              </a:solidFill>
              <a:latin typeface="David" panose="020E0502060401010101" pitchFamily="34" charset="-79"/>
              <a:cs typeface="David" panose="020E0502060401010101" pitchFamily="34" charset="-79"/>
            </a:rPr>
            <a:t> </a:t>
          </a:r>
          <a:r>
            <a:rPr lang="he-IL" sz="1600" dirty="0" err="1" smtClean="0">
              <a:solidFill>
                <a:srgbClr val="002060"/>
              </a:solidFill>
              <a:latin typeface="David" panose="020E0502060401010101" pitchFamily="34" charset="-79"/>
              <a:cs typeface="David" panose="020E0502060401010101" pitchFamily="34" charset="-79"/>
            </a:rPr>
            <a:t>אגבאריה</a:t>
          </a:r>
          <a:r>
            <a:rPr lang="he-IL" sz="1600" dirty="0" smtClean="0">
              <a:solidFill>
                <a:srgbClr val="002060"/>
              </a:solidFill>
              <a:latin typeface="David" panose="020E0502060401010101" pitchFamily="34" charset="-79"/>
              <a:cs typeface="David" panose="020E0502060401010101" pitchFamily="34" charset="-79"/>
            </a:rPr>
            <a:t> אחראית </a:t>
          </a:r>
          <a:r>
            <a:rPr lang="he-IL" sz="1600" dirty="0" err="1" smtClean="0">
              <a:solidFill>
                <a:srgbClr val="002060"/>
              </a:solidFill>
              <a:latin typeface="David" panose="020E0502060401010101" pitchFamily="34" charset="-79"/>
              <a:cs typeface="David" panose="020E0502060401010101" pitchFamily="34" charset="-79"/>
            </a:rPr>
            <a:t>במוסמוס</a:t>
          </a:r>
          <a:r>
            <a:rPr lang="he-IL" sz="1600" dirty="0" smtClean="0">
              <a:solidFill>
                <a:srgbClr val="002060"/>
              </a:solidFill>
              <a:latin typeface="David" panose="020E0502060401010101" pitchFamily="34" charset="-79"/>
              <a:cs typeface="David" panose="020E0502060401010101" pitchFamily="34" charset="-79"/>
            </a:rPr>
            <a:t> </a:t>
          </a:r>
          <a:r>
            <a:rPr lang="he-IL" sz="1600" dirty="0" smtClean="0">
              <a:solidFill>
                <a:srgbClr val="002060"/>
              </a:solidFill>
              <a:latin typeface="David" panose="020E0502060401010101" pitchFamily="34" charset="-79"/>
              <a:cs typeface="David" panose="020E0502060401010101" pitchFamily="34" charset="-79"/>
            </a:rPr>
            <a:t>מערבית- </a:t>
          </a:r>
          <a:r>
            <a:rPr lang="he-IL" sz="1600" dirty="0" smtClean="0">
              <a:solidFill>
                <a:srgbClr val="002060"/>
              </a:solidFill>
              <a:latin typeface="David" panose="020E0502060401010101" pitchFamily="34" charset="-79"/>
              <a:cs typeface="David" panose="020E0502060401010101" pitchFamily="34" charset="-79"/>
            </a:rPr>
            <a:t>מקבלת קהל מידי יום </a:t>
          </a:r>
          <a:r>
            <a:rPr lang="he-IL" sz="1600" dirty="0" smtClean="0">
              <a:solidFill>
                <a:srgbClr val="002060"/>
              </a:solidFill>
              <a:latin typeface="David" panose="020E0502060401010101" pitchFamily="34" charset="-79"/>
              <a:cs typeface="David" panose="020E0502060401010101" pitchFamily="34" charset="-79"/>
            </a:rPr>
            <a:t>שני </a:t>
          </a:r>
          <a:r>
            <a:rPr lang="he-IL" sz="1600" dirty="0" smtClean="0">
              <a:solidFill>
                <a:srgbClr val="002060"/>
              </a:solidFill>
              <a:latin typeface="David" panose="020E0502060401010101" pitchFamily="34" charset="-79"/>
              <a:cs typeface="David" panose="020E0502060401010101" pitchFamily="34" charset="-79"/>
            </a:rPr>
            <a:t>בין השעות 8:30 – 12:30 . </a:t>
          </a:r>
          <a:r>
            <a:rPr lang="he-IL" sz="1600" dirty="0" smtClean="0">
              <a:solidFill>
                <a:srgbClr val="002060"/>
              </a:solidFill>
              <a:latin typeface="David" panose="020E0502060401010101" pitchFamily="34" charset="-79"/>
              <a:cs typeface="David" panose="020E0502060401010101" pitchFamily="34" charset="-79"/>
            </a:rPr>
            <a:t>בבניין המועצה.</a:t>
          </a:r>
          <a:endParaRPr lang="he-IL" sz="1600" dirty="0">
            <a:latin typeface="David" panose="020E0502060401010101" pitchFamily="34" charset="-79"/>
            <a:cs typeface="David" panose="020E0502060401010101" pitchFamily="34" charset="-79"/>
          </a:endParaRPr>
        </a:p>
      </dgm:t>
    </dgm:pt>
    <dgm:pt modelId="{B7F4A12E-D507-46C8-9F4E-1172F4A53F3C}" type="parTrans" cxnId="{B6CBC272-F8B1-4365-B961-A2199ED6C54A}">
      <dgm:prSet/>
      <dgm:spPr/>
      <dgm:t>
        <a:bodyPr/>
        <a:lstStyle/>
        <a:p>
          <a:pPr rtl="1"/>
          <a:endParaRPr lang="he-IL"/>
        </a:p>
      </dgm:t>
    </dgm:pt>
    <dgm:pt modelId="{0C284978-697A-47D0-99A5-5A438E215545}" type="sibTrans" cxnId="{B6CBC272-F8B1-4365-B961-A2199ED6C54A}">
      <dgm:prSet/>
      <dgm:spPr/>
      <dgm:t>
        <a:bodyPr/>
        <a:lstStyle/>
        <a:p>
          <a:pPr rtl="1"/>
          <a:endParaRPr lang="he-IL"/>
        </a:p>
      </dgm:t>
    </dgm:pt>
    <dgm:pt modelId="{12ACFD5E-F1FB-4D14-B5E7-45BF44C86008}">
      <dgm:prSet phldrT="[טקסט]" custT="1"/>
      <dgm:spPr/>
      <dgm:t>
        <a:bodyPr/>
        <a:lstStyle/>
        <a:p>
          <a:pPr rtl="1"/>
          <a:r>
            <a:rPr lang="he-IL" sz="1600" dirty="0" smtClean="0">
              <a:latin typeface="David" panose="020E0502060401010101" pitchFamily="34" charset="-79"/>
              <a:cs typeface="David" panose="020E0502060401010101" pitchFamily="34" charset="-79"/>
            </a:rPr>
            <a:t>העובדת הסוציאלית </a:t>
          </a:r>
          <a:r>
            <a:rPr lang="he-IL" sz="1600" dirty="0" err="1" smtClean="0">
              <a:latin typeface="David" panose="020E0502060401010101" pitchFamily="34" charset="-79"/>
              <a:cs typeface="David" panose="020E0502060401010101" pitchFamily="34" charset="-79"/>
            </a:rPr>
            <a:t>שימאא</a:t>
          </a:r>
          <a:r>
            <a:rPr lang="he-IL" sz="1600" dirty="0" smtClean="0">
              <a:latin typeface="David" panose="020E0502060401010101" pitchFamily="34" charset="-79"/>
              <a:cs typeface="David" panose="020E0502060401010101" pitchFamily="34" charset="-79"/>
            </a:rPr>
            <a:t> </a:t>
          </a:r>
          <a:r>
            <a:rPr lang="he-IL" sz="1600" dirty="0" err="1" smtClean="0">
              <a:latin typeface="David" panose="020E0502060401010101" pitchFamily="34" charset="-79"/>
              <a:cs typeface="David" panose="020E0502060401010101" pitchFamily="34" charset="-79"/>
            </a:rPr>
            <a:t>אגבאריה</a:t>
          </a:r>
          <a:r>
            <a:rPr lang="he-IL" sz="1600" dirty="0" smtClean="0">
              <a:latin typeface="David" panose="020E0502060401010101" pitchFamily="34" charset="-79"/>
              <a:cs typeface="David" panose="020E0502060401010101" pitchFamily="34" charset="-79"/>
            </a:rPr>
            <a:t>-אחראית </a:t>
          </a:r>
          <a:r>
            <a:rPr lang="he-IL" sz="1600" dirty="0" err="1" smtClean="0">
              <a:latin typeface="David" panose="020E0502060401010101" pitchFamily="34" charset="-79"/>
              <a:cs typeface="David" panose="020E0502060401010101" pitchFamily="34" charset="-79"/>
            </a:rPr>
            <a:t>במוסמוס</a:t>
          </a:r>
          <a:r>
            <a:rPr lang="he-IL" sz="1600" dirty="0" smtClean="0">
              <a:latin typeface="David" panose="020E0502060401010101" pitchFamily="34" charset="-79"/>
              <a:cs typeface="David" panose="020E0502060401010101" pitchFamily="34" charset="-79"/>
            </a:rPr>
            <a:t> מזרחית. מקבלת קהל בימי שני בין השעות 8:30- 12:30. בבניין המועצה</a:t>
          </a:r>
          <a:endParaRPr lang="he-IL" sz="1600" dirty="0">
            <a:latin typeface="David" panose="020E0502060401010101" pitchFamily="34" charset="-79"/>
            <a:cs typeface="David" panose="020E0502060401010101" pitchFamily="34" charset="-79"/>
          </a:endParaRPr>
        </a:p>
      </dgm:t>
    </dgm:pt>
    <dgm:pt modelId="{F8E092E2-8203-48FD-9692-5D4457F177E8}" type="parTrans" cxnId="{E159C40D-42C2-4DFE-9701-06AA8A67C7FF}">
      <dgm:prSet/>
      <dgm:spPr/>
      <dgm:t>
        <a:bodyPr/>
        <a:lstStyle/>
        <a:p>
          <a:pPr rtl="1"/>
          <a:endParaRPr lang="he-IL"/>
        </a:p>
      </dgm:t>
    </dgm:pt>
    <dgm:pt modelId="{CD130D9E-A617-4A44-8ACE-E2DD5897B618}" type="sibTrans" cxnId="{E159C40D-42C2-4DFE-9701-06AA8A67C7FF}">
      <dgm:prSet/>
      <dgm:spPr/>
      <dgm:t>
        <a:bodyPr/>
        <a:lstStyle/>
        <a:p>
          <a:pPr rtl="1"/>
          <a:endParaRPr lang="he-IL"/>
        </a:p>
      </dgm:t>
    </dgm:pt>
    <dgm:pt modelId="{B8998F3A-E2D8-4DFD-8321-57895395EED7}" type="pres">
      <dgm:prSet presAssocID="{CCAD3E34-E893-4414-85A6-0A2DC097260D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pPr rtl="1"/>
          <a:endParaRPr lang="he-IL"/>
        </a:p>
      </dgm:t>
    </dgm:pt>
    <dgm:pt modelId="{C589C17F-94D9-47BD-955B-BD59A94164B7}" type="pres">
      <dgm:prSet presAssocID="{1BC99946-2195-4009-A84A-58AD2643971B}" presName="linNode" presStyleCnt="0"/>
      <dgm:spPr/>
    </dgm:pt>
    <dgm:pt modelId="{7BE4CB5F-9EF6-4B1A-AF14-9595061E8953}" type="pres">
      <dgm:prSet presAssocID="{1BC99946-2195-4009-A84A-58AD2643971B}" presName="parentText" presStyleLbl="node1" presStyleIdx="0" presStyleCnt="1" custLinFactNeighborX="0" custLinFactNeighborY="-3456">
        <dgm:presLayoutVars>
          <dgm:chMax val="1"/>
          <dgm:bulletEnabled val="1"/>
        </dgm:presLayoutVars>
      </dgm:prSet>
      <dgm:spPr/>
      <dgm:t>
        <a:bodyPr/>
        <a:lstStyle/>
        <a:p>
          <a:pPr rtl="1"/>
          <a:endParaRPr lang="he-IL"/>
        </a:p>
      </dgm:t>
    </dgm:pt>
    <dgm:pt modelId="{432E8D10-59A8-49ED-B0A7-6EE11E31ADCA}" type="pres">
      <dgm:prSet presAssocID="{1BC99946-2195-4009-A84A-58AD2643971B}" presName="descendantText" presStyleLbl="alignAccFollowNode1" presStyleIdx="0" presStyleCnt="1" custLinFactNeighborX="2649" custLinFactNeighborY="-6244">
        <dgm:presLayoutVars>
          <dgm:bulletEnabled val="1"/>
        </dgm:presLayoutVars>
      </dgm:prSet>
      <dgm:spPr/>
      <dgm:t>
        <a:bodyPr/>
        <a:lstStyle/>
        <a:p>
          <a:pPr rtl="1"/>
          <a:endParaRPr lang="he-IL"/>
        </a:p>
      </dgm:t>
    </dgm:pt>
  </dgm:ptLst>
  <dgm:cxnLst>
    <dgm:cxn modelId="{6AD70DAF-0A67-4831-95B9-BE6636E067F1}" type="presOf" srcId="{7764C0E1-057A-49A1-9629-50BAFD5EC2B5}" destId="{432E8D10-59A8-49ED-B0A7-6EE11E31ADCA}" srcOrd="0" destOrd="0" presId="urn:microsoft.com/office/officeart/2005/8/layout/vList5"/>
    <dgm:cxn modelId="{E9A08FA3-A3AD-46B7-8ADD-985A9B2462CC}" srcId="{CCAD3E34-E893-4414-85A6-0A2DC097260D}" destId="{1BC99946-2195-4009-A84A-58AD2643971B}" srcOrd="0" destOrd="0" parTransId="{04B5A8BB-2FE9-4722-9C64-558B77129309}" sibTransId="{A4C668FA-81E6-4AEC-9410-6BBD5EB49F33}"/>
    <dgm:cxn modelId="{B6CBC272-F8B1-4365-B961-A2199ED6C54A}" srcId="{1BC99946-2195-4009-A84A-58AD2643971B}" destId="{7764C0E1-057A-49A1-9629-50BAFD5EC2B5}" srcOrd="0" destOrd="0" parTransId="{B7F4A12E-D507-46C8-9F4E-1172F4A53F3C}" sibTransId="{0C284978-697A-47D0-99A5-5A438E215545}"/>
    <dgm:cxn modelId="{383F5590-7A37-4586-A443-6BC1C252E872}" type="presOf" srcId="{12ACFD5E-F1FB-4D14-B5E7-45BF44C86008}" destId="{432E8D10-59A8-49ED-B0A7-6EE11E31ADCA}" srcOrd="0" destOrd="1" presId="urn:microsoft.com/office/officeart/2005/8/layout/vList5"/>
    <dgm:cxn modelId="{FA8A3E82-4604-4141-A8D8-B6598916AD9E}" type="presOf" srcId="{1BC99946-2195-4009-A84A-58AD2643971B}" destId="{7BE4CB5F-9EF6-4B1A-AF14-9595061E8953}" srcOrd="0" destOrd="0" presId="urn:microsoft.com/office/officeart/2005/8/layout/vList5"/>
    <dgm:cxn modelId="{E159C40D-42C2-4DFE-9701-06AA8A67C7FF}" srcId="{1BC99946-2195-4009-A84A-58AD2643971B}" destId="{12ACFD5E-F1FB-4D14-B5E7-45BF44C86008}" srcOrd="1" destOrd="0" parTransId="{F8E092E2-8203-48FD-9692-5D4457F177E8}" sibTransId="{CD130D9E-A617-4A44-8ACE-E2DD5897B618}"/>
    <dgm:cxn modelId="{E99E2770-3A4F-4502-90C8-DBC2219A429C}" type="presOf" srcId="{CCAD3E34-E893-4414-85A6-0A2DC097260D}" destId="{B8998F3A-E2D8-4DFD-8321-57895395EED7}" srcOrd="0" destOrd="0" presId="urn:microsoft.com/office/officeart/2005/8/layout/vList5"/>
    <dgm:cxn modelId="{FB59EC3A-BD87-4C31-8D15-5D7081D622F9}" type="presParOf" srcId="{B8998F3A-E2D8-4DFD-8321-57895395EED7}" destId="{C589C17F-94D9-47BD-955B-BD59A94164B7}" srcOrd="0" destOrd="0" presId="urn:microsoft.com/office/officeart/2005/8/layout/vList5"/>
    <dgm:cxn modelId="{EDD9B935-34C9-43A6-83CF-F0F3E8E62EEE}" type="presParOf" srcId="{C589C17F-94D9-47BD-955B-BD59A94164B7}" destId="{7BE4CB5F-9EF6-4B1A-AF14-9595061E8953}" srcOrd="0" destOrd="0" presId="urn:microsoft.com/office/officeart/2005/8/layout/vList5"/>
    <dgm:cxn modelId="{49E06942-A17D-470D-A175-9FA232D7C0F5}" type="presParOf" srcId="{C589C17F-94D9-47BD-955B-BD59A94164B7}" destId="{432E8D10-59A8-49ED-B0A7-6EE11E31ADCA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3EC98CCC-A70E-47E5-9A11-7EA975B7A871}" type="doc">
      <dgm:prSet loTypeId="urn:microsoft.com/office/officeart/2005/8/layout/radial6" loCatId="cycle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pPr rtl="1"/>
          <a:endParaRPr lang="he-IL"/>
        </a:p>
      </dgm:t>
    </dgm:pt>
    <dgm:pt modelId="{289FC88C-717E-4F29-9A87-9A825B5F04A9}">
      <dgm:prSet phldrT="[טקסט]" custT="1"/>
      <dgm:spPr/>
      <dgm:t>
        <a:bodyPr/>
        <a:lstStyle/>
        <a:p>
          <a:pPr rtl="1"/>
          <a:r>
            <a:rPr lang="he-IL" sz="1800" b="1" dirty="0" smtClean="0">
              <a:latin typeface="David" panose="020E0502060401010101" pitchFamily="34" charset="-79"/>
              <a:cs typeface="David" panose="020E0502060401010101" pitchFamily="34" charset="-79"/>
            </a:rPr>
            <a:t>ילד ונוער</a:t>
          </a:r>
        </a:p>
        <a:p>
          <a:pPr rtl="1"/>
          <a:r>
            <a:rPr lang="he-IL" sz="1800" b="1" dirty="0" smtClean="0">
              <a:latin typeface="David" panose="020E0502060401010101" pitchFamily="34" charset="-79"/>
              <a:cs typeface="David" panose="020E0502060401010101" pitchFamily="34" charset="-79"/>
            </a:rPr>
            <a:t>גיל 0-18 </a:t>
          </a:r>
          <a:endParaRPr lang="he-IL" sz="1800" b="1" dirty="0">
            <a:latin typeface="David" panose="020E0502060401010101" pitchFamily="34" charset="-79"/>
            <a:cs typeface="David" panose="020E0502060401010101" pitchFamily="34" charset="-79"/>
          </a:endParaRPr>
        </a:p>
      </dgm:t>
    </dgm:pt>
    <dgm:pt modelId="{F7F119F5-3DB2-44F1-9682-F5B747CDF82A}" type="parTrans" cxnId="{D6250127-9D9D-4631-8DD8-C2B15EF400B5}">
      <dgm:prSet/>
      <dgm:spPr/>
      <dgm:t>
        <a:bodyPr/>
        <a:lstStyle/>
        <a:p>
          <a:pPr rtl="1"/>
          <a:endParaRPr lang="he-IL"/>
        </a:p>
      </dgm:t>
    </dgm:pt>
    <dgm:pt modelId="{AA5C6BA4-A097-4B2E-A9A2-AA554DEEF106}" type="sibTrans" cxnId="{D6250127-9D9D-4631-8DD8-C2B15EF400B5}">
      <dgm:prSet/>
      <dgm:spPr/>
      <dgm:t>
        <a:bodyPr/>
        <a:lstStyle/>
        <a:p>
          <a:pPr rtl="1"/>
          <a:endParaRPr lang="he-IL"/>
        </a:p>
      </dgm:t>
    </dgm:pt>
    <dgm:pt modelId="{B9F9E38B-C21E-46B5-B272-960E96A0E2FB}">
      <dgm:prSet phldrT="[טקסט]" custT="1"/>
      <dgm:spPr/>
      <dgm:t>
        <a:bodyPr/>
        <a:lstStyle/>
        <a:p>
          <a:pPr rtl="1"/>
          <a:r>
            <a:rPr lang="he-IL" sz="1800" b="1" u="sng" smtClean="0">
              <a:latin typeface="David" pitchFamily="34" charset="-79"/>
              <a:cs typeface="David" pitchFamily="34" charset="-79"/>
            </a:rPr>
            <a:t>וועדה לחוק פעוטות בסיכון</a:t>
          </a:r>
          <a:endParaRPr lang="he-IL" sz="1800" b="1" dirty="0">
            <a:latin typeface="David" panose="020E0502060401010101" pitchFamily="34" charset="-79"/>
            <a:cs typeface="David" panose="020E0502060401010101" pitchFamily="34" charset="-79"/>
          </a:endParaRPr>
        </a:p>
      </dgm:t>
    </dgm:pt>
    <dgm:pt modelId="{C164293C-F5DD-4006-9E6C-8395227DBE7A}" type="parTrans" cxnId="{C9985F79-9079-49FF-B600-240D830C2658}">
      <dgm:prSet/>
      <dgm:spPr/>
      <dgm:t>
        <a:bodyPr/>
        <a:lstStyle/>
        <a:p>
          <a:pPr rtl="1"/>
          <a:endParaRPr lang="he-IL"/>
        </a:p>
      </dgm:t>
    </dgm:pt>
    <dgm:pt modelId="{567B9C12-0869-4A45-920D-DB03D350FD6C}" type="sibTrans" cxnId="{C9985F79-9079-49FF-B600-240D830C2658}">
      <dgm:prSet/>
      <dgm:spPr/>
      <dgm:t>
        <a:bodyPr/>
        <a:lstStyle/>
        <a:p>
          <a:pPr rtl="1"/>
          <a:endParaRPr lang="he-IL"/>
        </a:p>
      </dgm:t>
    </dgm:pt>
    <dgm:pt modelId="{AECBFCC1-53FF-4163-9783-6188B366F0A6}">
      <dgm:prSet phldrT="[טקסט]" custT="1"/>
      <dgm:spPr/>
      <dgm:t>
        <a:bodyPr/>
        <a:lstStyle/>
        <a:p>
          <a:pPr rtl="1"/>
          <a:r>
            <a:rPr lang="he-IL" sz="1800" b="1" u="sng" smtClean="0">
              <a:latin typeface="David" pitchFamily="34" charset="-79"/>
              <a:cs typeface="David" pitchFamily="34" charset="-79"/>
            </a:rPr>
            <a:t>מועדוניות</a:t>
          </a:r>
          <a:endParaRPr lang="he-IL" sz="1800" b="1" dirty="0">
            <a:latin typeface="David" panose="020E0502060401010101" pitchFamily="34" charset="-79"/>
            <a:cs typeface="David" panose="020E0502060401010101" pitchFamily="34" charset="-79"/>
          </a:endParaRPr>
        </a:p>
      </dgm:t>
    </dgm:pt>
    <dgm:pt modelId="{1064EA95-C403-4225-9C6F-9C0A172DB037}" type="parTrans" cxnId="{6AFFC7F1-42E3-49EF-9D55-CF396588C101}">
      <dgm:prSet/>
      <dgm:spPr/>
      <dgm:t>
        <a:bodyPr/>
        <a:lstStyle/>
        <a:p>
          <a:pPr rtl="1"/>
          <a:endParaRPr lang="he-IL"/>
        </a:p>
      </dgm:t>
    </dgm:pt>
    <dgm:pt modelId="{083844A1-9720-4B62-8F89-64AFB2032F69}" type="sibTrans" cxnId="{6AFFC7F1-42E3-49EF-9D55-CF396588C101}">
      <dgm:prSet/>
      <dgm:spPr/>
      <dgm:t>
        <a:bodyPr/>
        <a:lstStyle/>
        <a:p>
          <a:pPr rtl="1"/>
          <a:endParaRPr lang="he-IL"/>
        </a:p>
      </dgm:t>
    </dgm:pt>
    <dgm:pt modelId="{26740184-B76F-43E2-9EB9-EE6FD62ADAC6}">
      <dgm:prSet phldrT="[טקסט]" custT="1"/>
      <dgm:spPr/>
      <dgm:t>
        <a:bodyPr/>
        <a:lstStyle/>
        <a:p>
          <a:pPr rtl="1"/>
          <a:r>
            <a:rPr lang="he-IL" sz="1800" b="1" u="sng" smtClean="0">
              <a:latin typeface="David" pitchFamily="34" charset="-79"/>
              <a:cs typeface="David" pitchFamily="34" charset="-79"/>
            </a:rPr>
            <a:t>עם הפנים לקהילה</a:t>
          </a:r>
          <a:endParaRPr lang="he-IL" sz="1800" b="1" dirty="0">
            <a:latin typeface="David" panose="020E0502060401010101" pitchFamily="34" charset="-79"/>
            <a:cs typeface="David" panose="020E0502060401010101" pitchFamily="34" charset="-79"/>
          </a:endParaRPr>
        </a:p>
      </dgm:t>
    </dgm:pt>
    <dgm:pt modelId="{F4D9C812-EA95-4DBF-A360-EEB5EB8DC4CD}" type="parTrans" cxnId="{FD4EDDFE-E361-47D2-9B95-EC656703A4F9}">
      <dgm:prSet/>
      <dgm:spPr/>
      <dgm:t>
        <a:bodyPr/>
        <a:lstStyle/>
        <a:p>
          <a:pPr rtl="1"/>
          <a:endParaRPr lang="he-IL"/>
        </a:p>
      </dgm:t>
    </dgm:pt>
    <dgm:pt modelId="{CBC2D47A-7400-4123-AC58-7E60B98AB086}" type="sibTrans" cxnId="{FD4EDDFE-E361-47D2-9B95-EC656703A4F9}">
      <dgm:prSet/>
      <dgm:spPr/>
      <dgm:t>
        <a:bodyPr/>
        <a:lstStyle/>
        <a:p>
          <a:pPr rtl="1"/>
          <a:endParaRPr lang="he-IL"/>
        </a:p>
      </dgm:t>
    </dgm:pt>
    <dgm:pt modelId="{DBC4D1F8-D011-48FA-8ABC-3DA26C4D093E}">
      <dgm:prSet phldrT="[טקסט]" custT="1"/>
      <dgm:spPr/>
      <dgm:t>
        <a:bodyPr/>
        <a:lstStyle/>
        <a:p>
          <a:pPr rtl="1"/>
          <a:r>
            <a:rPr lang="he-IL" sz="1800" b="1" u="sng" smtClean="0">
              <a:latin typeface="David" pitchFamily="34" charset="-79"/>
              <a:cs typeface="David" pitchFamily="34" charset="-79"/>
            </a:rPr>
            <a:t>תכניות העשרה מיוחדת לילדים</a:t>
          </a:r>
          <a:endParaRPr lang="he-IL" sz="1800" b="1" dirty="0">
            <a:latin typeface="David" panose="020E0502060401010101" pitchFamily="34" charset="-79"/>
            <a:cs typeface="David" panose="020E0502060401010101" pitchFamily="34" charset="-79"/>
          </a:endParaRPr>
        </a:p>
      </dgm:t>
    </dgm:pt>
    <dgm:pt modelId="{8AA973C3-B0D1-49C8-8D1B-35124D0DE94F}" type="parTrans" cxnId="{C43EC265-92DD-45A9-89D3-F6DF8710381F}">
      <dgm:prSet/>
      <dgm:spPr/>
      <dgm:t>
        <a:bodyPr/>
        <a:lstStyle/>
        <a:p>
          <a:pPr rtl="1"/>
          <a:endParaRPr lang="he-IL"/>
        </a:p>
      </dgm:t>
    </dgm:pt>
    <dgm:pt modelId="{F579AECB-77AF-4D12-9616-EC2ADB77DC4F}" type="sibTrans" cxnId="{C43EC265-92DD-45A9-89D3-F6DF8710381F}">
      <dgm:prSet/>
      <dgm:spPr/>
      <dgm:t>
        <a:bodyPr/>
        <a:lstStyle/>
        <a:p>
          <a:pPr rtl="1"/>
          <a:endParaRPr lang="he-IL"/>
        </a:p>
      </dgm:t>
    </dgm:pt>
    <dgm:pt modelId="{18EFEAA3-D312-4519-A467-3A22BFA8262F}">
      <dgm:prSet phldrT="[טקסט]" custT="1"/>
      <dgm:spPr/>
      <dgm:t>
        <a:bodyPr/>
        <a:lstStyle/>
        <a:p>
          <a:pPr rtl="1"/>
          <a:r>
            <a:rPr lang="he-IL" sz="1800" b="1" u="sng" smtClean="0">
              <a:latin typeface="David" pitchFamily="34" charset="-79"/>
              <a:cs typeface="David" pitchFamily="34" charset="-79"/>
            </a:rPr>
            <a:t>חוק הנוער טיפול והשגחה</a:t>
          </a:r>
          <a:endParaRPr lang="he-IL" sz="1800" b="1" dirty="0">
            <a:latin typeface="David" panose="020E0502060401010101" pitchFamily="34" charset="-79"/>
            <a:cs typeface="David" panose="020E0502060401010101" pitchFamily="34" charset="-79"/>
          </a:endParaRPr>
        </a:p>
      </dgm:t>
    </dgm:pt>
    <dgm:pt modelId="{AA624C75-26DF-4353-8836-32B829E32BC0}" type="parTrans" cxnId="{EDCF5AC0-FB88-4E32-8D28-D76BBFA4369D}">
      <dgm:prSet/>
      <dgm:spPr/>
      <dgm:t>
        <a:bodyPr/>
        <a:lstStyle/>
        <a:p>
          <a:pPr rtl="1"/>
          <a:endParaRPr lang="he-IL"/>
        </a:p>
      </dgm:t>
    </dgm:pt>
    <dgm:pt modelId="{AE51DA13-1E95-4498-910A-E969B2432E97}" type="sibTrans" cxnId="{EDCF5AC0-FB88-4E32-8D28-D76BBFA4369D}">
      <dgm:prSet/>
      <dgm:spPr/>
      <dgm:t>
        <a:bodyPr/>
        <a:lstStyle/>
        <a:p>
          <a:pPr rtl="1"/>
          <a:endParaRPr lang="he-IL"/>
        </a:p>
      </dgm:t>
    </dgm:pt>
    <dgm:pt modelId="{56494C0D-F431-4F1C-865D-91C930066CD9}">
      <dgm:prSet phldrT="[טקסט]" custT="1"/>
      <dgm:spPr/>
      <dgm:t>
        <a:bodyPr/>
        <a:lstStyle/>
        <a:p>
          <a:pPr rtl="1"/>
          <a:r>
            <a:rPr lang="he-IL" sz="1800" b="1" u="sng" smtClean="0">
              <a:latin typeface="David" pitchFamily="34" charset="-79"/>
              <a:cs typeface="David" pitchFamily="34" charset="-79"/>
            </a:rPr>
            <a:t>נתיבים להורות, מרכז הורים ילדים</a:t>
          </a:r>
          <a:endParaRPr lang="he-IL" sz="1800" b="1" dirty="0">
            <a:latin typeface="David" panose="020E0502060401010101" pitchFamily="34" charset="-79"/>
            <a:cs typeface="David" panose="020E0502060401010101" pitchFamily="34" charset="-79"/>
          </a:endParaRPr>
        </a:p>
      </dgm:t>
    </dgm:pt>
    <dgm:pt modelId="{B3D72CDE-6965-45D5-8044-5396BE800A90}" type="parTrans" cxnId="{8A56841D-4C4F-4E54-84D7-1C4DE4BBEA0D}">
      <dgm:prSet/>
      <dgm:spPr/>
      <dgm:t>
        <a:bodyPr/>
        <a:lstStyle/>
        <a:p>
          <a:pPr rtl="1"/>
          <a:endParaRPr lang="he-IL"/>
        </a:p>
      </dgm:t>
    </dgm:pt>
    <dgm:pt modelId="{B5A219CE-1C1E-4643-A12A-B4A8A255A7BF}" type="sibTrans" cxnId="{8A56841D-4C4F-4E54-84D7-1C4DE4BBEA0D}">
      <dgm:prSet/>
      <dgm:spPr/>
      <dgm:t>
        <a:bodyPr/>
        <a:lstStyle/>
        <a:p>
          <a:pPr rtl="1"/>
          <a:endParaRPr lang="he-IL"/>
        </a:p>
      </dgm:t>
    </dgm:pt>
    <dgm:pt modelId="{3C5B939D-9E86-4197-9607-71738CD090AA}">
      <dgm:prSet phldrT="[טקסט]" custT="1"/>
      <dgm:spPr/>
      <dgm:t>
        <a:bodyPr/>
        <a:lstStyle/>
        <a:p>
          <a:pPr rtl="1"/>
          <a:r>
            <a:rPr lang="he-IL" sz="1800" b="0" dirty="0" smtClean="0">
              <a:latin typeface="David" panose="020E0502060401010101" pitchFamily="34" charset="-79"/>
              <a:cs typeface="David" panose="020E0502060401010101" pitchFamily="34" charset="-79"/>
            </a:rPr>
            <a:t>משפחתונים</a:t>
          </a:r>
          <a:r>
            <a:rPr lang="he-IL" sz="1800" b="1" dirty="0" smtClean="0">
              <a:latin typeface="David" panose="020E0502060401010101" pitchFamily="34" charset="-79"/>
              <a:cs typeface="David" panose="020E0502060401010101" pitchFamily="34" charset="-79"/>
            </a:rPr>
            <a:t> </a:t>
          </a:r>
          <a:endParaRPr lang="he-IL" sz="1800" b="1" dirty="0">
            <a:latin typeface="David" panose="020E0502060401010101" pitchFamily="34" charset="-79"/>
            <a:cs typeface="David" panose="020E0502060401010101" pitchFamily="34" charset="-79"/>
          </a:endParaRPr>
        </a:p>
      </dgm:t>
    </dgm:pt>
    <dgm:pt modelId="{A3440471-C4F9-43D4-BA2B-9C777479173F}" type="parTrans" cxnId="{532E27A0-8C4C-4DB5-AB0B-36B561EC5C3A}">
      <dgm:prSet/>
      <dgm:spPr/>
      <dgm:t>
        <a:bodyPr/>
        <a:lstStyle/>
        <a:p>
          <a:pPr rtl="1"/>
          <a:endParaRPr lang="he-IL"/>
        </a:p>
      </dgm:t>
    </dgm:pt>
    <dgm:pt modelId="{8B6FC6F7-4D1E-44DF-93C1-C0B42EBABCCD}" type="sibTrans" cxnId="{532E27A0-8C4C-4DB5-AB0B-36B561EC5C3A}">
      <dgm:prSet/>
      <dgm:spPr/>
      <dgm:t>
        <a:bodyPr/>
        <a:lstStyle/>
        <a:p>
          <a:pPr rtl="1"/>
          <a:endParaRPr lang="he-IL"/>
        </a:p>
      </dgm:t>
    </dgm:pt>
    <dgm:pt modelId="{E1B84610-697C-4E8F-843F-3F86675066A9}" type="pres">
      <dgm:prSet presAssocID="{3EC98CCC-A70E-47E5-9A11-7EA975B7A871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pPr rtl="1"/>
          <a:endParaRPr lang="he-IL"/>
        </a:p>
      </dgm:t>
    </dgm:pt>
    <dgm:pt modelId="{76F60D3C-F95C-46AF-8EC2-071250C745F3}" type="pres">
      <dgm:prSet presAssocID="{289FC88C-717E-4F29-9A87-9A825B5F04A9}" presName="centerShape" presStyleLbl="node0" presStyleIdx="0" presStyleCnt="1"/>
      <dgm:spPr/>
      <dgm:t>
        <a:bodyPr/>
        <a:lstStyle/>
        <a:p>
          <a:pPr rtl="1"/>
          <a:endParaRPr lang="he-IL"/>
        </a:p>
      </dgm:t>
    </dgm:pt>
    <dgm:pt modelId="{928233A9-6C33-478E-87E4-9A3B7E5D5863}" type="pres">
      <dgm:prSet presAssocID="{B9F9E38B-C21E-46B5-B272-960E96A0E2FB}" presName="node" presStyleLbl="node1" presStyleIdx="0" presStyleCnt="7">
        <dgm:presLayoutVars>
          <dgm:bulletEnabled val="1"/>
        </dgm:presLayoutVars>
      </dgm:prSet>
      <dgm:spPr/>
      <dgm:t>
        <a:bodyPr/>
        <a:lstStyle/>
        <a:p>
          <a:pPr rtl="1"/>
          <a:endParaRPr lang="he-IL"/>
        </a:p>
      </dgm:t>
    </dgm:pt>
    <dgm:pt modelId="{F1A89EB3-17FD-4E65-B5AF-09A968647685}" type="pres">
      <dgm:prSet presAssocID="{B9F9E38B-C21E-46B5-B272-960E96A0E2FB}" presName="dummy" presStyleCnt="0"/>
      <dgm:spPr/>
    </dgm:pt>
    <dgm:pt modelId="{EA3D7672-132C-45C3-B041-E11358CB809D}" type="pres">
      <dgm:prSet presAssocID="{567B9C12-0869-4A45-920D-DB03D350FD6C}" presName="sibTrans" presStyleLbl="sibTrans2D1" presStyleIdx="0" presStyleCnt="7"/>
      <dgm:spPr/>
      <dgm:t>
        <a:bodyPr/>
        <a:lstStyle/>
        <a:p>
          <a:pPr rtl="1"/>
          <a:endParaRPr lang="he-IL"/>
        </a:p>
      </dgm:t>
    </dgm:pt>
    <dgm:pt modelId="{DEAEA160-C2BD-4E83-A892-0CCB9BE9C172}" type="pres">
      <dgm:prSet presAssocID="{AECBFCC1-53FF-4163-9783-6188B366F0A6}" presName="node" presStyleLbl="node1" presStyleIdx="1" presStyleCnt="7">
        <dgm:presLayoutVars>
          <dgm:bulletEnabled val="1"/>
        </dgm:presLayoutVars>
      </dgm:prSet>
      <dgm:spPr/>
      <dgm:t>
        <a:bodyPr/>
        <a:lstStyle/>
        <a:p>
          <a:pPr rtl="1"/>
          <a:endParaRPr lang="he-IL"/>
        </a:p>
      </dgm:t>
    </dgm:pt>
    <dgm:pt modelId="{ABE3DFAD-AAD1-45EF-9537-DCEF3D117E46}" type="pres">
      <dgm:prSet presAssocID="{AECBFCC1-53FF-4163-9783-6188B366F0A6}" presName="dummy" presStyleCnt="0"/>
      <dgm:spPr/>
    </dgm:pt>
    <dgm:pt modelId="{42BD87B7-64AB-4339-9BA4-BA9A9AC475EA}" type="pres">
      <dgm:prSet presAssocID="{083844A1-9720-4B62-8F89-64AFB2032F69}" presName="sibTrans" presStyleLbl="sibTrans2D1" presStyleIdx="1" presStyleCnt="7"/>
      <dgm:spPr/>
      <dgm:t>
        <a:bodyPr/>
        <a:lstStyle/>
        <a:p>
          <a:pPr rtl="1"/>
          <a:endParaRPr lang="he-IL"/>
        </a:p>
      </dgm:t>
    </dgm:pt>
    <dgm:pt modelId="{C6F406C9-DEE8-4CA9-BD61-EF37B71563FF}" type="pres">
      <dgm:prSet presAssocID="{26740184-B76F-43E2-9EB9-EE6FD62ADAC6}" presName="node" presStyleLbl="node1" presStyleIdx="2" presStyleCnt="7">
        <dgm:presLayoutVars>
          <dgm:bulletEnabled val="1"/>
        </dgm:presLayoutVars>
      </dgm:prSet>
      <dgm:spPr/>
      <dgm:t>
        <a:bodyPr/>
        <a:lstStyle/>
        <a:p>
          <a:pPr rtl="1"/>
          <a:endParaRPr lang="he-IL"/>
        </a:p>
      </dgm:t>
    </dgm:pt>
    <dgm:pt modelId="{BAB54109-781B-432F-807D-7B10BDB9B9F1}" type="pres">
      <dgm:prSet presAssocID="{26740184-B76F-43E2-9EB9-EE6FD62ADAC6}" presName="dummy" presStyleCnt="0"/>
      <dgm:spPr/>
    </dgm:pt>
    <dgm:pt modelId="{FD29CA4D-CF70-410F-A145-C9507313105B}" type="pres">
      <dgm:prSet presAssocID="{CBC2D47A-7400-4123-AC58-7E60B98AB086}" presName="sibTrans" presStyleLbl="sibTrans2D1" presStyleIdx="2" presStyleCnt="7"/>
      <dgm:spPr/>
      <dgm:t>
        <a:bodyPr/>
        <a:lstStyle/>
        <a:p>
          <a:pPr rtl="1"/>
          <a:endParaRPr lang="he-IL"/>
        </a:p>
      </dgm:t>
    </dgm:pt>
    <dgm:pt modelId="{F01B551A-A767-4935-803B-29AD3152EF04}" type="pres">
      <dgm:prSet presAssocID="{DBC4D1F8-D011-48FA-8ABC-3DA26C4D093E}" presName="node" presStyleLbl="node1" presStyleIdx="3" presStyleCnt="7">
        <dgm:presLayoutVars>
          <dgm:bulletEnabled val="1"/>
        </dgm:presLayoutVars>
      </dgm:prSet>
      <dgm:spPr/>
      <dgm:t>
        <a:bodyPr/>
        <a:lstStyle/>
        <a:p>
          <a:pPr rtl="1"/>
          <a:endParaRPr lang="he-IL"/>
        </a:p>
      </dgm:t>
    </dgm:pt>
    <dgm:pt modelId="{273B995C-8067-4BB0-8971-3F37B7887A9F}" type="pres">
      <dgm:prSet presAssocID="{DBC4D1F8-D011-48FA-8ABC-3DA26C4D093E}" presName="dummy" presStyleCnt="0"/>
      <dgm:spPr/>
    </dgm:pt>
    <dgm:pt modelId="{D1606478-2638-4282-B78A-5AC3327E4310}" type="pres">
      <dgm:prSet presAssocID="{F579AECB-77AF-4D12-9616-EC2ADB77DC4F}" presName="sibTrans" presStyleLbl="sibTrans2D1" presStyleIdx="3" presStyleCnt="7"/>
      <dgm:spPr/>
      <dgm:t>
        <a:bodyPr/>
        <a:lstStyle/>
        <a:p>
          <a:pPr rtl="1"/>
          <a:endParaRPr lang="he-IL"/>
        </a:p>
      </dgm:t>
    </dgm:pt>
    <dgm:pt modelId="{5B747D6C-1D1A-4821-A623-B06B9F4D9660}" type="pres">
      <dgm:prSet presAssocID="{18EFEAA3-D312-4519-A467-3A22BFA8262F}" presName="node" presStyleLbl="node1" presStyleIdx="4" presStyleCnt="7">
        <dgm:presLayoutVars>
          <dgm:bulletEnabled val="1"/>
        </dgm:presLayoutVars>
      </dgm:prSet>
      <dgm:spPr/>
      <dgm:t>
        <a:bodyPr/>
        <a:lstStyle/>
        <a:p>
          <a:pPr rtl="1"/>
          <a:endParaRPr lang="he-IL"/>
        </a:p>
      </dgm:t>
    </dgm:pt>
    <dgm:pt modelId="{ADF5E9C7-F7ED-42C1-BBAD-C993D6DB30A4}" type="pres">
      <dgm:prSet presAssocID="{18EFEAA3-D312-4519-A467-3A22BFA8262F}" presName="dummy" presStyleCnt="0"/>
      <dgm:spPr/>
    </dgm:pt>
    <dgm:pt modelId="{BE1DA0B2-A374-49C3-BEF1-E22F0260F424}" type="pres">
      <dgm:prSet presAssocID="{AE51DA13-1E95-4498-910A-E969B2432E97}" presName="sibTrans" presStyleLbl="sibTrans2D1" presStyleIdx="4" presStyleCnt="7"/>
      <dgm:spPr/>
      <dgm:t>
        <a:bodyPr/>
        <a:lstStyle/>
        <a:p>
          <a:pPr rtl="1"/>
          <a:endParaRPr lang="he-IL"/>
        </a:p>
      </dgm:t>
    </dgm:pt>
    <dgm:pt modelId="{6052CE20-F5C2-44B9-BA6A-50935F57C65E}" type="pres">
      <dgm:prSet presAssocID="{56494C0D-F431-4F1C-865D-91C930066CD9}" presName="node" presStyleLbl="node1" presStyleIdx="5" presStyleCnt="7">
        <dgm:presLayoutVars>
          <dgm:bulletEnabled val="1"/>
        </dgm:presLayoutVars>
      </dgm:prSet>
      <dgm:spPr/>
      <dgm:t>
        <a:bodyPr/>
        <a:lstStyle/>
        <a:p>
          <a:pPr rtl="1"/>
          <a:endParaRPr lang="he-IL"/>
        </a:p>
      </dgm:t>
    </dgm:pt>
    <dgm:pt modelId="{71F54DE6-C446-4B34-9EF2-2E1D34B88DB5}" type="pres">
      <dgm:prSet presAssocID="{56494C0D-F431-4F1C-865D-91C930066CD9}" presName="dummy" presStyleCnt="0"/>
      <dgm:spPr/>
    </dgm:pt>
    <dgm:pt modelId="{E2137FBB-2988-4763-83BD-8B45151E14C3}" type="pres">
      <dgm:prSet presAssocID="{B5A219CE-1C1E-4643-A12A-B4A8A255A7BF}" presName="sibTrans" presStyleLbl="sibTrans2D1" presStyleIdx="5" presStyleCnt="7"/>
      <dgm:spPr/>
      <dgm:t>
        <a:bodyPr/>
        <a:lstStyle/>
        <a:p>
          <a:pPr rtl="1"/>
          <a:endParaRPr lang="he-IL"/>
        </a:p>
      </dgm:t>
    </dgm:pt>
    <dgm:pt modelId="{7BB65F20-9AD9-4660-8FF5-DADC9975982A}" type="pres">
      <dgm:prSet presAssocID="{3C5B939D-9E86-4197-9607-71738CD090AA}" presName="node" presStyleLbl="node1" presStyleIdx="6" presStyleCnt="7" custScaleX="121462" custScaleY="118599">
        <dgm:presLayoutVars>
          <dgm:bulletEnabled val="1"/>
        </dgm:presLayoutVars>
      </dgm:prSet>
      <dgm:spPr/>
      <dgm:t>
        <a:bodyPr/>
        <a:lstStyle/>
        <a:p>
          <a:pPr rtl="1"/>
          <a:endParaRPr lang="he-IL"/>
        </a:p>
      </dgm:t>
    </dgm:pt>
    <dgm:pt modelId="{7E6CE52D-3BA9-4693-BE11-4CD05055A2EC}" type="pres">
      <dgm:prSet presAssocID="{3C5B939D-9E86-4197-9607-71738CD090AA}" presName="dummy" presStyleCnt="0"/>
      <dgm:spPr/>
    </dgm:pt>
    <dgm:pt modelId="{3F82EAA6-ED41-42C2-80C7-8BC72EDA05D6}" type="pres">
      <dgm:prSet presAssocID="{8B6FC6F7-4D1E-44DF-93C1-C0B42EBABCCD}" presName="sibTrans" presStyleLbl="sibTrans2D1" presStyleIdx="6" presStyleCnt="7"/>
      <dgm:spPr/>
      <dgm:t>
        <a:bodyPr/>
        <a:lstStyle/>
        <a:p>
          <a:pPr rtl="1"/>
          <a:endParaRPr lang="he-IL"/>
        </a:p>
      </dgm:t>
    </dgm:pt>
  </dgm:ptLst>
  <dgm:cxnLst>
    <dgm:cxn modelId="{297F3AF3-8949-4E4F-B036-2E2107C86A4D}" type="presOf" srcId="{AECBFCC1-53FF-4163-9783-6188B366F0A6}" destId="{DEAEA160-C2BD-4E83-A892-0CCB9BE9C172}" srcOrd="0" destOrd="0" presId="urn:microsoft.com/office/officeart/2005/8/layout/radial6"/>
    <dgm:cxn modelId="{DB62A886-DD43-441D-A6AD-3E0865D97D04}" type="presOf" srcId="{083844A1-9720-4B62-8F89-64AFB2032F69}" destId="{42BD87B7-64AB-4339-9BA4-BA9A9AC475EA}" srcOrd="0" destOrd="0" presId="urn:microsoft.com/office/officeart/2005/8/layout/radial6"/>
    <dgm:cxn modelId="{AE861844-77CB-45EB-815F-06BFE5EA7072}" type="presOf" srcId="{F579AECB-77AF-4D12-9616-EC2ADB77DC4F}" destId="{D1606478-2638-4282-B78A-5AC3327E4310}" srcOrd="0" destOrd="0" presId="urn:microsoft.com/office/officeart/2005/8/layout/radial6"/>
    <dgm:cxn modelId="{1C8BF698-C7E8-4519-B85E-508704CA0947}" type="presOf" srcId="{18EFEAA3-D312-4519-A467-3A22BFA8262F}" destId="{5B747D6C-1D1A-4821-A623-B06B9F4D9660}" srcOrd="0" destOrd="0" presId="urn:microsoft.com/office/officeart/2005/8/layout/radial6"/>
    <dgm:cxn modelId="{1469604E-7DDD-4283-BD57-49F00711A7DB}" type="presOf" srcId="{26740184-B76F-43E2-9EB9-EE6FD62ADAC6}" destId="{C6F406C9-DEE8-4CA9-BD61-EF37B71563FF}" srcOrd="0" destOrd="0" presId="urn:microsoft.com/office/officeart/2005/8/layout/radial6"/>
    <dgm:cxn modelId="{C9985F79-9079-49FF-B600-240D830C2658}" srcId="{289FC88C-717E-4F29-9A87-9A825B5F04A9}" destId="{B9F9E38B-C21E-46B5-B272-960E96A0E2FB}" srcOrd="0" destOrd="0" parTransId="{C164293C-F5DD-4006-9E6C-8395227DBE7A}" sibTransId="{567B9C12-0869-4A45-920D-DB03D350FD6C}"/>
    <dgm:cxn modelId="{78F849DF-40A2-4793-892C-4F4392CF4448}" type="presOf" srcId="{56494C0D-F431-4F1C-865D-91C930066CD9}" destId="{6052CE20-F5C2-44B9-BA6A-50935F57C65E}" srcOrd="0" destOrd="0" presId="urn:microsoft.com/office/officeart/2005/8/layout/radial6"/>
    <dgm:cxn modelId="{6AFFC7F1-42E3-49EF-9D55-CF396588C101}" srcId="{289FC88C-717E-4F29-9A87-9A825B5F04A9}" destId="{AECBFCC1-53FF-4163-9783-6188B366F0A6}" srcOrd="1" destOrd="0" parTransId="{1064EA95-C403-4225-9C6F-9C0A172DB037}" sibTransId="{083844A1-9720-4B62-8F89-64AFB2032F69}"/>
    <dgm:cxn modelId="{12946D55-30A0-4E25-B8A4-152DAB0C8EF0}" type="presOf" srcId="{8B6FC6F7-4D1E-44DF-93C1-C0B42EBABCCD}" destId="{3F82EAA6-ED41-42C2-80C7-8BC72EDA05D6}" srcOrd="0" destOrd="0" presId="urn:microsoft.com/office/officeart/2005/8/layout/radial6"/>
    <dgm:cxn modelId="{D9B959AD-B8E4-4581-B60B-9E140146B25B}" type="presOf" srcId="{B5A219CE-1C1E-4643-A12A-B4A8A255A7BF}" destId="{E2137FBB-2988-4763-83BD-8B45151E14C3}" srcOrd="0" destOrd="0" presId="urn:microsoft.com/office/officeart/2005/8/layout/radial6"/>
    <dgm:cxn modelId="{C43EC265-92DD-45A9-89D3-F6DF8710381F}" srcId="{289FC88C-717E-4F29-9A87-9A825B5F04A9}" destId="{DBC4D1F8-D011-48FA-8ABC-3DA26C4D093E}" srcOrd="3" destOrd="0" parTransId="{8AA973C3-B0D1-49C8-8D1B-35124D0DE94F}" sibTransId="{F579AECB-77AF-4D12-9616-EC2ADB77DC4F}"/>
    <dgm:cxn modelId="{6E673E75-ADBA-4D49-AB10-7749796E7351}" type="presOf" srcId="{DBC4D1F8-D011-48FA-8ABC-3DA26C4D093E}" destId="{F01B551A-A767-4935-803B-29AD3152EF04}" srcOrd="0" destOrd="0" presId="urn:microsoft.com/office/officeart/2005/8/layout/radial6"/>
    <dgm:cxn modelId="{9E7C2150-0755-4849-9A2E-58CD6D95E45B}" type="presOf" srcId="{289FC88C-717E-4F29-9A87-9A825B5F04A9}" destId="{76F60D3C-F95C-46AF-8EC2-071250C745F3}" srcOrd="0" destOrd="0" presId="urn:microsoft.com/office/officeart/2005/8/layout/radial6"/>
    <dgm:cxn modelId="{48923C8B-898C-4ED2-BF85-E480328DF053}" type="presOf" srcId="{3C5B939D-9E86-4197-9607-71738CD090AA}" destId="{7BB65F20-9AD9-4660-8FF5-DADC9975982A}" srcOrd="0" destOrd="0" presId="urn:microsoft.com/office/officeart/2005/8/layout/radial6"/>
    <dgm:cxn modelId="{AB88D24A-CE13-43EB-9A8B-C0B47D3D5ACB}" type="presOf" srcId="{CBC2D47A-7400-4123-AC58-7E60B98AB086}" destId="{FD29CA4D-CF70-410F-A145-C9507313105B}" srcOrd="0" destOrd="0" presId="urn:microsoft.com/office/officeart/2005/8/layout/radial6"/>
    <dgm:cxn modelId="{E37E5985-A838-44D8-AAA9-BFFB778B4F28}" type="presOf" srcId="{AE51DA13-1E95-4498-910A-E969B2432E97}" destId="{BE1DA0B2-A374-49C3-BEF1-E22F0260F424}" srcOrd="0" destOrd="0" presId="urn:microsoft.com/office/officeart/2005/8/layout/radial6"/>
    <dgm:cxn modelId="{8A56841D-4C4F-4E54-84D7-1C4DE4BBEA0D}" srcId="{289FC88C-717E-4F29-9A87-9A825B5F04A9}" destId="{56494C0D-F431-4F1C-865D-91C930066CD9}" srcOrd="5" destOrd="0" parTransId="{B3D72CDE-6965-45D5-8044-5396BE800A90}" sibTransId="{B5A219CE-1C1E-4643-A12A-B4A8A255A7BF}"/>
    <dgm:cxn modelId="{F6A2E8B2-BC04-4ABC-8750-F1F08691F761}" type="presOf" srcId="{567B9C12-0869-4A45-920D-DB03D350FD6C}" destId="{EA3D7672-132C-45C3-B041-E11358CB809D}" srcOrd="0" destOrd="0" presId="urn:microsoft.com/office/officeart/2005/8/layout/radial6"/>
    <dgm:cxn modelId="{7D8E8785-A045-4143-BB58-BC18B19C03E8}" type="presOf" srcId="{3EC98CCC-A70E-47E5-9A11-7EA975B7A871}" destId="{E1B84610-697C-4E8F-843F-3F86675066A9}" srcOrd="0" destOrd="0" presId="urn:microsoft.com/office/officeart/2005/8/layout/radial6"/>
    <dgm:cxn modelId="{D6250127-9D9D-4631-8DD8-C2B15EF400B5}" srcId="{3EC98CCC-A70E-47E5-9A11-7EA975B7A871}" destId="{289FC88C-717E-4F29-9A87-9A825B5F04A9}" srcOrd="0" destOrd="0" parTransId="{F7F119F5-3DB2-44F1-9682-F5B747CDF82A}" sibTransId="{AA5C6BA4-A097-4B2E-A9A2-AA554DEEF106}"/>
    <dgm:cxn modelId="{532E27A0-8C4C-4DB5-AB0B-36B561EC5C3A}" srcId="{289FC88C-717E-4F29-9A87-9A825B5F04A9}" destId="{3C5B939D-9E86-4197-9607-71738CD090AA}" srcOrd="6" destOrd="0" parTransId="{A3440471-C4F9-43D4-BA2B-9C777479173F}" sibTransId="{8B6FC6F7-4D1E-44DF-93C1-C0B42EBABCCD}"/>
    <dgm:cxn modelId="{78C0FA37-8B28-425D-8B66-CDACF98DF1B7}" type="presOf" srcId="{B9F9E38B-C21E-46B5-B272-960E96A0E2FB}" destId="{928233A9-6C33-478E-87E4-9A3B7E5D5863}" srcOrd="0" destOrd="0" presId="urn:microsoft.com/office/officeart/2005/8/layout/radial6"/>
    <dgm:cxn modelId="{FD4EDDFE-E361-47D2-9B95-EC656703A4F9}" srcId="{289FC88C-717E-4F29-9A87-9A825B5F04A9}" destId="{26740184-B76F-43E2-9EB9-EE6FD62ADAC6}" srcOrd="2" destOrd="0" parTransId="{F4D9C812-EA95-4DBF-A360-EEB5EB8DC4CD}" sibTransId="{CBC2D47A-7400-4123-AC58-7E60B98AB086}"/>
    <dgm:cxn modelId="{EDCF5AC0-FB88-4E32-8D28-D76BBFA4369D}" srcId="{289FC88C-717E-4F29-9A87-9A825B5F04A9}" destId="{18EFEAA3-D312-4519-A467-3A22BFA8262F}" srcOrd="4" destOrd="0" parTransId="{AA624C75-26DF-4353-8836-32B829E32BC0}" sibTransId="{AE51DA13-1E95-4498-910A-E969B2432E97}"/>
    <dgm:cxn modelId="{86655730-9D82-4FC0-BAA5-8E1622BE1EE4}" type="presParOf" srcId="{E1B84610-697C-4E8F-843F-3F86675066A9}" destId="{76F60D3C-F95C-46AF-8EC2-071250C745F3}" srcOrd="0" destOrd="0" presId="urn:microsoft.com/office/officeart/2005/8/layout/radial6"/>
    <dgm:cxn modelId="{A5365FE3-A611-4C8D-A664-0AD2F70BED40}" type="presParOf" srcId="{E1B84610-697C-4E8F-843F-3F86675066A9}" destId="{928233A9-6C33-478E-87E4-9A3B7E5D5863}" srcOrd="1" destOrd="0" presId="urn:microsoft.com/office/officeart/2005/8/layout/radial6"/>
    <dgm:cxn modelId="{EEA576A1-CFF4-446F-A1B1-E1D4592BFEB7}" type="presParOf" srcId="{E1B84610-697C-4E8F-843F-3F86675066A9}" destId="{F1A89EB3-17FD-4E65-B5AF-09A968647685}" srcOrd="2" destOrd="0" presId="urn:microsoft.com/office/officeart/2005/8/layout/radial6"/>
    <dgm:cxn modelId="{C4D4500F-00DC-4260-BE7C-A5EFF009CBD0}" type="presParOf" srcId="{E1B84610-697C-4E8F-843F-3F86675066A9}" destId="{EA3D7672-132C-45C3-B041-E11358CB809D}" srcOrd="3" destOrd="0" presId="urn:microsoft.com/office/officeart/2005/8/layout/radial6"/>
    <dgm:cxn modelId="{125247F2-E256-4C32-B0FF-00B9AB7C151B}" type="presParOf" srcId="{E1B84610-697C-4E8F-843F-3F86675066A9}" destId="{DEAEA160-C2BD-4E83-A892-0CCB9BE9C172}" srcOrd="4" destOrd="0" presId="urn:microsoft.com/office/officeart/2005/8/layout/radial6"/>
    <dgm:cxn modelId="{A5C756CA-C19E-48E1-ABE1-D34A4576D842}" type="presParOf" srcId="{E1B84610-697C-4E8F-843F-3F86675066A9}" destId="{ABE3DFAD-AAD1-45EF-9537-DCEF3D117E46}" srcOrd="5" destOrd="0" presId="urn:microsoft.com/office/officeart/2005/8/layout/radial6"/>
    <dgm:cxn modelId="{636A56B7-E656-4CD0-8015-1BCD0DBAD393}" type="presParOf" srcId="{E1B84610-697C-4E8F-843F-3F86675066A9}" destId="{42BD87B7-64AB-4339-9BA4-BA9A9AC475EA}" srcOrd="6" destOrd="0" presId="urn:microsoft.com/office/officeart/2005/8/layout/radial6"/>
    <dgm:cxn modelId="{1723CC06-2D6E-4839-A158-3C407BB898B1}" type="presParOf" srcId="{E1B84610-697C-4E8F-843F-3F86675066A9}" destId="{C6F406C9-DEE8-4CA9-BD61-EF37B71563FF}" srcOrd="7" destOrd="0" presId="urn:microsoft.com/office/officeart/2005/8/layout/radial6"/>
    <dgm:cxn modelId="{3A682112-1C20-40A1-A598-D435988F05EE}" type="presParOf" srcId="{E1B84610-697C-4E8F-843F-3F86675066A9}" destId="{BAB54109-781B-432F-807D-7B10BDB9B9F1}" srcOrd="8" destOrd="0" presId="urn:microsoft.com/office/officeart/2005/8/layout/radial6"/>
    <dgm:cxn modelId="{561B4186-D2FA-438D-8A9B-B9D60EE4742A}" type="presParOf" srcId="{E1B84610-697C-4E8F-843F-3F86675066A9}" destId="{FD29CA4D-CF70-410F-A145-C9507313105B}" srcOrd="9" destOrd="0" presId="urn:microsoft.com/office/officeart/2005/8/layout/radial6"/>
    <dgm:cxn modelId="{E054FB6C-843E-42D0-8740-D41DAE6D216C}" type="presParOf" srcId="{E1B84610-697C-4E8F-843F-3F86675066A9}" destId="{F01B551A-A767-4935-803B-29AD3152EF04}" srcOrd="10" destOrd="0" presId="urn:microsoft.com/office/officeart/2005/8/layout/radial6"/>
    <dgm:cxn modelId="{3C452353-3B48-4B8A-A2D0-496E955DD567}" type="presParOf" srcId="{E1B84610-697C-4E8F-843F-3F86675066A9}" destId="{273B995C-8067-4BB0-8971-3F37B7887A9F}" srcOrd="11" destOrd="0" presId="urn:microsoft.com/office/officeart/2005/8/layout/radial6"/>
    <dgm:cxn modelId="{BA670780-B3E8-4EF2-8B2A-C4B69F093E91}" type="presParOf" srcId="{E1B84610-697C-4E8F-843F-3F86675066A9}" destId="{D1606478-2638-4282-B78A-5AC3327E4310}" srcOrd="12" destOrd="0" presId="urn:microsoft.com/office/officeart/2005/8/layout/radial6"/>
    <dgm:cxn modelId="{6B7D62F6-5573-410B-9DC3-F9E16D95B567}" type="presParOf" srcId="{E1B84610-697C-4E8F-843F-3F86675066A9}" destId="{5B747D6C-1D1A-4821-A623-B06B9F4D9660}" srcOrd="13" destOrd="0" presId="urn:microsoft.com/office/officeart/2005/8/layout/radial6"/>
    <dgm:cxn modelId="{76986749-E364-47CD-9C68-F7D952E4BDB9}" type="presParOf" srcId="{E1B84610-697C-4E8F-843F-3F86675066A9}" destId="{ADF5E9C7-F7ED-42C1-BBAD-C993D6DB30A4}" srcOrd="14" destOrd="0" presId="urn:microsoft.com/office/officeart/2005/8/layout/radial6"/>
    <dgm:cxn modelId="{50C12080-6945-4B1F-9290-478B9141BA1A}" type="presParOf" srcId="{E1B84610-697C-4E8F-843F-3F86675066A9}" destId="{BE1DA0B2-A374-49C3-BEF1-E22F0260F424}" srcOrd="15" destOrd="0" presId="urn:microsoft.com/office/officeart/2005/8/layout/radial6"/>
    <dgm:cxn modelId="{7A68E75B-64A2-4CBF-B065-553C7EBBFFC1}" type="presParOf" srcId="{E1B84610-697C-4E8F-843F-3F86675066A9}" destId="{6052CE20-F5C2-44B9-BA6A-50935F57C65E}" srcOrd="16" destOrd="0" presId="urn:microsoft.com/office/officeart/2005/8/layout/radial6"/>
    <dgm:cxn modelId="{7B1DEF3B-2D01-46FD-B97D-F941DC86D756}" type="presParOf" srcId="{E1B84610-697C-4E8F-843F-3F86675066A9}" destId="{71F54DE6-C446-4B34-9EF2-2E1D34B88DB5}" srcOrd="17" destOrd="0" presId="urn:microsoft.com/office/officeart/2005/8/layout/radial6"/>
    <dgm:cxn modelId="{BB6DDC8B-15C1-41E9-B34D-2C764E7FF38B}" type="presParOf" srcId="{E1B84610-697C-4E8F-843F-3F86675066A9}" destId="{E2137FBB-2988-4763-83BD-8B45151E14C3}" srcOrd="18" destOrd="0" presId="urn:microsoft.com/office/officeart/2005/8/layout/radial6"/>
    <dgm:cxn modelId="{E618D268-123C-403F-AD3B-508D71BA4DA2}" type="presParOf" srcId="{E1B84610-697C-4E8F-843F-3F86675066A9}" destId="{7BB65F20-9AD9-4660-8FF5-DADC9975982A}" srcOrd="19" destOrd="0" presId="urn:microsoft.com/office/officeart/2005/8/layout/radial6"/>
    <dgm:cxn modelId="{AD746E00-6BE5-47C3-853E-B26405EF2B04}" type="presParOf" srcId="{E1B84610-697C-4E8F-843F-3F86675066A9}" destId="{7E6CE52D-3BA9-4693-BE11-4CD05055A2EC}" srcOrd="20" destOrd="0" presId="urn:microsoft.com/office/officeart/2005/8/layout/radial6"/>
    <dgm:cxn modelId="{974A2294-147B-4365-A412-AB1880912578}" type="presParOf" srcId="{E1B84610-697C-4E8F-843F-3F86675066A9}" destId="{3F82EAA6-ED41-42C2-80C7-8BC72EDA05D6}" srcOrd="21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2A5A9A64-4AC3-4478-A6EF-B4775119B954}" type="doc">
      <dgm:prSet loTypeId="urn:microsoft.com/office/officeart/2005/8/layout/lProcess3" loCatId="process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pPr rtl="1"/>
          <a:endParaRPr lang="he-IL"/>
        </a:p>
      </dgm:t>
    </dgm:pt>
    <dgm:pt modelId="{824752A1-9DA4-464E-8080-059159BC487F}">
      <dgm:prSet phldrT="[טקסט]" custT="1"/>
      <dgm:spPr/>
      <dgm:t>
        <a:bodyPr/>
        <a:lstStyle/>
        <a:p>
          <a:pPr rtl="1"/>
          <a:r>
            <a:rPr lang="he-IL" sz="1600" b="1" dirty="0" smtClean="0">
              <a:ln w="18415" cmpd="sng">
                <a:prstDash val="solid"/>
              </a:ln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  <a:latin typeface="David" panose="020E0502060401010101" pitchFamily="34" charset="-79"/>
              <a:cs typeface="David" panose="020E0502060401010101" pitchFamily="34" charset="-79"/>
            </a:rPr>
            <a:t>משפחתונים</a:t>
          </a:r>
          <a:endParaRPr lang="he-IL" sz="1600" b="1" dirty="0">
            <a:latin typeface="David" panose="020E0502060401010101" pitchFamily="34" charset="-79"/>
            <a:cs typeface="David" panose="020E0502060401010101" pitchFamily="34" charset="-79"/>
          </a:endParaRPr>
        </a:p>
      </dgm:t>
    </dgm:pt>
    <dgm:pt modelId="{79E71CD8-DADD-4D4A-B75C-F15C916942FF}" type="parTrans" cxnId="{3B508939-1A63-43B7-9543-E8E7A5A8F52B}">
      <dgm:prSet/>
      <dgm:spPr/>
      <dgm:t>
        <a:bodyPr/>
        <a:lstStyle/>
        <a:p>
          <a:pPr rtl="1"/>
          <a:endParaRPr lang="he-IL"/>
        </a:p>
      </dgm:t>
    </dgm:pt>
    <dgm:pt modelId="{DDB191D0-710F-4455-9E98-1266AE3D0665}" type="sibTrans" cxnId="{3B508939-1A63-43B7-9543-E8E7A5A8F52B}">
      <dgm:prSet/>
      <dgm:spPr/>
      <dgm:t>
        <a:bodyPr/>
        <a:lstStyle/>
        <a:p>
          <a:pPr rtl="1"/>
          <a:endParaRPr lang="he-IL"/>
        </a:p>
      </dgm:t>
    </dgm:pt>
    <dgm:pt modelId="{793ADBC9-94DB-424D-92A6-6CD2D7962D43}">
      <dgm:prSet phldrT="[טקסט]" custT="1"/>
      <dgm:spPr/>
      <dgm:t>
        <a:bodyPr/>
        <a:lstStyle/>
        <a:p>
          <a:pPr rtl="1"/>
          <a:r>
            <a:rPr lang="he-IL" sz="1600" b="1" dirty="0" smtClean="0">
              <a:ln w="18415" cmpd="sng">
                <a:prstDash val="solid"/>
              </a:ln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  <a:latin typeface="David" panose="020E0502060401010101" pitchFamily="34" charset="-79"/>
              <a:cs typeface="David" panose="020E0502060401010101" pitchFamily="34" charset="-79"/>
            </a:rPr>
            <a:t>גילאי 0-3 </a:t>
          </a:r>
          <a:r>
            <a:rPr lang="he-IL" sz="1600" b="1" dirty="0" err="1" smtClean="0">
              <a:ln w="18415" cmpd="sng">
                <a:prstDash val="solid"/>
              </a:ln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  <a:latin typeface="David" panose="020E0502060401010101" pitchFamily="34" charset="-79"/>
              <a:cs typeface="David" panose="020E0502060401010101" pitchFamily="34" charset="-79"/>
            </a:rPr>
            <a:t>שיממא</a:t>
          </a:r>
          <a:endParaRPr lang="he-IL" sz="1600" b="1" dirty="0">
            <a:latin typeface="David" panose="020E0502060401010101" pitchFamily="34" charset="-79"/>
            <a:cs typeface="David" panose="020E0502060401010101" pitchFamily="34" charset="-79"/>
          </a:endParaRPr>
        </a:p>
      </dgm:t>
    </dgm:pt>
    <dgm:pt modelId="{916741EE-CFBD-4EC6-9C3B-0E08305E706F}" type="parTrans" cxnId="{A5B272EB-0D66-47BC-BD06-F7BF99B7EECB}">
      <dgm:prSet/>
      <dgm:spPr/>
      <dgm:t>
        <a:bodyPr/>
        <a:lstStyle/>
        <a:p>
          <a:pPr rtl="1"/>
          <a:endParaRPr lang="he-IL"/>
        </a:p>
      </dgm:t>
    </dgm:pt>
    <dgm:pt modelId="{4AA86E3A-7B0D-427A-919E-5920133E2089}" type="sibTrans" cxnId="{A5B272EB-0D66-47BC-BD06-F7BF99B7EECB}">
      <dgm:prSet/>
      <dgm:spPr/>
      <dgm:t>
        <a:bodyPr/>
        <a:lstStyle/>
        <a:p>
          <a:pPr rtl="1"/>
          <a:endParaRPr lang="he-IL"/>
        </a:p>
      </dgm:t>
    </dgm:pt>
    <dgm:pt modelId="{FCFC19EE-3E05-4835-A863-5358E56E472C}">
      <dgm:prSet phldrT="[טקסט]" custT="1"/>
      <dgm:spPr/>
      <dgm:t>
        <a:bodyPr/>
        <a:lstStyle/>
        <a:p>
          <a:pPr rtl="1"/>
          <a:r>
            <a:rPr lang="he-IL" sz="1600" b="1" dirty="0" smtClean="0">
              <a:latin typeface="David" panose="020E0502060401010101" pitchFamily="34" charset="-79"/>
              <a:cs typeface="David" panose="020E0502060401010101" pitchFamily="34" charset="-79"/>
            </a:rPr>
            <a:t>ביישובי מעלה עירון מופעלים 16 משפחתונים ע"י חברת סכנין , בהשגחה וליווי של מחלקת הרווחה. </a:t>
          </a:r>
          <a:r>
            <a:rPr lang="en-US" sz="1600" b="1" dirty="0" smtClean="0">
              <a:latin typeface="David" panose="020E0502060401010101" pitchFamily="34" charset="-79"/>
              <a:cs typeface="David" panose="020E0502060401010101" pitchFamily="34" charset="-79"/>
            </a:rPr>
            <a:t/>
          </a:r>
          <a:br>
            <a:rPr lang="en-US" sz="1600" b="1" dirty="0" smtClean="0">
              <a:latin typeface="David" panose="020E0502060401010101" pitchFamily="34" charset="-79"/>
              <a:cs typeface="David" panose="020E0502060401010101" pitchFamily="34" charset="-79"/>
            </a:rPr>
          </a:br>
          <a:r>
            <a:rPr lang="he-IL" sz="1600" b="1" dirty="0" smtClean="0">
              <a:latin typeface="David" panose="020E0502060401010101" pitchFamily="34" charset="-79"/>
              <a:cs typeface="David" panose="020E0502060401010101" pitchFamily="34" charset="-79"/>
            </a:rPr>
            <a:t>בכל אחד מהמשפחתונים הנ"ל עובדת מטפלת אשר מוכשרת ועם תעודה בתחום החינוך לגיל הרך, ולכל מטפלת ישנה מטפלת מחליפה קבועה אשר תוכל לחליף אותה כבל מקרה חירום של המטפלת הראשית.</a:t>
          </a:r>
          <a:endParaRPr lang="he-IL" sz="1600" b="1" dirty="0">
            <a:latin typeface="David" panose="020E0502060401010101" pitchFamily="34" charset="-79"/>
            <a:cs typeface="David" panose="020E0502060401010101" pitchFamily="34" charset="-79"/>
          </a:endParaRPr>
        </a:p>
      </dgm:t>
    </dgm:pt>
    <dgm:pt modelId="{8E81978A-FE83-4438-A644-F2784A5BE77D}" type="parTrans" cxnId="{400A2D47-7B3A-4E8A-AA77-2D848F8A3607}">
      <dgm:prSet/>
      <dgm:spPr/>
      <dgm:t>
        <a:bodyPr/>
        <a:lstStyle/>
        <a:p>
          <a:pPr rtl="1"/>
          <a:endParaRPr lang="he-IL"/>
        </a:p>
      </dgm:t>
    </dgm:pt>
    <dgm:pt modelId="{BABCA06F-FBFF-436A-8DF0-E687FF6F5910}" type="sibTrans" cxnId="{400A2D47-7B3A-4E8A-AA77-2D848F8A3607}">
      <dgm:prSet/>
      <dgm:spPr/>
      <dgm:t>
        <a:bodyPr/>
        <a:lstStyle/>
        <a:p>
          <a:pPr rtl="1"/>
          <a:endParaRPr lang="he-IL"/>
        </a:p>
      </dgm:t>
    </dgm:pt>
    <dgm:pt modelId="{0B308DD0-0507-4D1F-AC5D-46573E5B0A82}">
      <dgm:prSet phldrT="[טקסט]" custT="1"/>
      <dgm:spPr/>
      <dgm:t>
        <a:bodyPr/>
        <a:lstStyle/>
        <a:p>
          <a:pPr rtl="1"/>
          <a:r>
            <a:rPr lang="he-IL" sz="1600" b="1" smtClean="0">
              <a:latin typeface="David" panose="020E0502060401010101" pitchFamily="34" charset="-79"/>
              <a:cs typeface="David" panose="020E0502060401010101" pitchFamily="34" charset="-79"/>
            </a:rPr>
            <a:t>מועדוניות  8-12 </a:t>
          </a:r>
          <a:endParaRPr lang="he-IL" sz="1600" b="1" dirty="0">
            <a:latin typeface="David" panose="020E0502060401010101" pitchFamily="34" charset="-79"/>
            <a:cs typeface="David" panose="020E0502060401010101" pitchFamily="34" charset="-79"/>
          </a:endParaRPr>
        </a:p>
      </dgm:t>
    </dgm:pt>
    <dgm:pt modelId="{B34C2AA7-806F-4092-A855-DC0412567B05}" type="parTrans" cxnId="{D55C0C53-0725-4A9A-968F-0209898CF6B7}">
      <dgm:prSet/>
      <dgm:spPr/>
      <dgm:t>
        <a:bodyPr/>
        <a:lstStyle/>
        <a:p>
          <a:pPr rtl="1"/>
          <a:endParaRPr lang="he-IL"/>
        </a:p>
      </dgm:t>
    </dgm:pt>
    <dgm:pt modelId="{67EEB7A8-8FDA-424E-B8A9-38CD8EB3CE0A}" type="sibTrans" cxnId="{D55C0C53-0725-4A9A-968F-0209898CF6B7}">
      <dgm:prSet/>
      <dgm:spPr/>
      <dgm:t>
        <a:bodyPr/>
        <a:lstStyle/>
        <a:p>
          <a:pPr rtl="1"/>
          <a:endParaRPr lang="he-IL"/>
        </a:p>
      </dgm:t>
    </dgm:pt>
    <dgm:pt modelId="{B78B2302-2159-4B37-A4F5-5B771A7624A5}">
      <dgm:prSet phldrT="[טקסט]" custT="1"/>
      <dgm:spPr/>
      <dgm:t>
        <a:bodyPr/>
        <a:lstStyle/>
        <a:p>
          <a:pPr rtl="1"/>
          <a:r>
            <a:rPr lang="he-IL" sz="1600" b="1" dirty="0" smtClean="0">
              <a:latin typeface="David" panose="020E0502060401010101" pitchFamily="34" charset="-79"/>
              <a:cs typeface="David" panose="020E0502060401010101" pitchFamily="34" charset="-79"/>
            </a:rPr>
            <a:t>ישנן 4 מועדוניות שיקומיות / טיפולית בישוב מעלה </a:t>
          </a:r>
          <a:r>
            <a:rPr lang="he-IL" sz="1600" b="1" dirty="0" err="1" smtClean="0">
              <a:latin typeface="David" panose="020E0502060401010101" pitchFamily="34" charset="-79"/>
              <a:cs typeface="David" panose="020E0502060401010101" pitchFamily="34" charset="-79"/>
            </a:rPr>
            <a:t>עריון</a:t>
          </a:r>
          <a:r>
            <a:rPr lang="he-IL" sz="1600" b="1" dirty="0" smtClean="0">
              <a:latin typeface="David" panose="020E0502060401010101" pitchFamily="34" charset="-79"/>
              <a:cs typeface="David" panose="020E0502060401010101" pitchFamily="34" charset="-79"/>
            </a:rPr>
            <a:t> – זלפה, סאלם, </a:t>
          </a:r>
          <a:r>
            <a:rPr lang="he-IL" sz="1600" b="1" dirty="0" err="1" smtClean="0">
              <a:latin typeface="David" panose="020E0502060401010101" pitchFamily="34" charset="-79"/>
              <a:cs typeface="David" panose="020E0502060401010101" pitchFamily="34" charset="-79"/>
            </a:rPr>
            <a:t>מוסמוס</a:t>
          </a:r>
          <a:r>
            <a:rPr lang="he-IL" sz="1600" b="1" dirty="0" smtClean="0">
              <a:latin typeface="David" panose="020E0502060401010101" pitchFamily="34" charset="-79"/>
              <a:cs typeface="David" panose="020E0502060401010101" pitchFamily="34" charset="-79"/>
            </a:rPr>
            <a:t> </a:t>
          </a:r>
          <a:r>
            <a:rPr lang="he-IL" sz="1600" b="1" dirty="0" err="1" smtClean="0">
              <a:latin typeface="David" panose="020E0502060401010101" pitchFamily="34" charset="-79"/>
              <a:cs typeface="David" panose="020E0502060401010101" pitchFamily="34" charset="-79"/>
            </a:rPr>
            <a:t>ומושירפה</a:t>
          </a:r>
          <a:r>
            <a:rPr lang="he-IL" sz="1600" b="1" dirty="0" smtClean="0">
              <a:latin typeface="David" panose="020E0502060401010101" pitchFamily="34" charset="-79"/>
              <a:cs typeface="David" panose="020E0502060401010101" pitchFamily="34" charset="-79"/>
            </a:rPr>
            <a:t> אשר נותנות מענה ל 15 תלמיד בכל מועדונית לאחר שעות הלימודים, 5 ימים בשבוע, 5 שעות ביום, במיוחד לילדים הזקוקים לסיוע בשיעורי בית, לחום ואהבה וגם לאוכל חם ותשומת לב.</a:t>
          </a:r>
          <a:endParaRPr lang="he-IL" sz="1600" b="1" dirty="0">
            <a:latin typeface="David" panose="020E0502060401010101" pitchFamily="34" charset="-79"/>
            <a:cs typeface="David" panose="020E0502060401010101" pitchFamily="34" charset="-79"/>
          </a:endParaRPr>
        </a:p>
      </dgm:t>
    </dgm:pt>
    <dgm:pt modelId="{85EA153F-5E03-44F2-B898-654997EF8426}" type="parTrans" cxnId="{E97510AE-150E-4EF3-9E15-2CB1F4E64A7D}">
      <dgm:prSet/>
      <dgm:spPr/>
      <dgm:t>
        <a:bodyPr/>
        <a:lstStyle/>
        <a:p>
          <a:pPr rtl="1"/>
          <a:endParaRPr lang="he-IL"/>
        </a:p>
      </dgm:t>
    </dgm:pt>
    <dgm:pt modelId="{F8EE79C6-3C18-4AEA-AC0C-2524F932C543}" type="sibTrans" cxnId="{E97510AE-150E-4EF3-9E15-2CB1F4E64A7D}">
      <dgm:prSet/>
      <dgm:spPr/>
      <dgm:t>
        <a:bodyPr/>
        <a:lstStyle/>
        <a:p>
          <a:pPr rtl="1"/>
          <a:endParaRPr lang="he-IL"/>
        </a:p>
      </dgm:t>
    </dgm:pt>
    <dgm:pt modelId="{70C6F455-158A-4ADF-A053-45B8EFFF421A}">
      <dgm:prSet phldrT="[טקסט]" custT="1"/>
      <dgm:spPr/>
      <dgm:t>
        <a:bodyPr/>
        <a:lstStyle/>
        <a:p>
          <a:pPr rtl="1"/>
          <a:r>
            <a:rPr lang="he-IL" sz="1600" b="1" dirty="0" smtClean="0">
              <a:ln w="18415" cmpd="sng">
                <a:prstDash val="solid"/>
              </a:ln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  <a:latin typeface="David" panose="020E0502060401010101" pitchFamily="34" charset="-79"/>
              <a:cs typeface="David" panose="020E0502060401010101" pitchFamily="34" charset="-79"/>
            </a:rPr>
            <a:t>עו"ס </a:t>
          </a:r>
          <a:r>
            <a:rPr lang="he-IL" sz="1600" b="1" dirty="0" err="1" smtClean="0">
              <a:ln w="18415" cmpd="sng">
                <a:prstDash val="solid"/>
              </a:ln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  <a:latin typeface="David" panose="020E0502060401010101" pitchFamily="34" charset="-79"/>
              <a:cs typeface="David" panose="020E0502060401010101" pitchFamily="34" charset="-79"/>
            </a:rPr>
            <a:t>מנאר</a:t>
          </a:r>
          <a:r>
            <a:rPr lang="he-IL" sz="1600" b="1" dirty="0" smtClean="0">
              <a:ln w="18415" cmpd="sng">
                <a:prstDash val="solid"/>
              </a:ln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  <a:latin typeface="David" panose="020E0502060401010101" pitchFamily="34" charset="-79"/>
              <a:cs typeface="David" panose="020E0502060401010101" pitchFamily="34" charset="-79"/>
            </a:rPr>
            <a:t> אם </a:t>
          </a:r>
          <a:r>
            <a:rPr lang="he-IL" sz="1600" b="1" dirty="0" err="1" smtClean="0">
              <a:ln w="18415" cmpd="sng">
                <a:prstDash val="solid"/>
              </a:ln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  <a:latin typeface="David" panose="020E0502060401010101" pitchFamily="34" charset="-79"/>
              <a:cs typeface="David" panose="020E0502060401010101" pitchFamily="34" charset="-79"/>
            </a:rPr>
            <a:t>רסמי</a:t>
          </a:r>
          <a:r>
            <a:rPr lang="he-IL" sz="1600" b="1" dirty="0" smtClean="0">
              <a:ln w="18415" cmpd="sng">
                <a:prstDash val="solid"/>
              </a:ln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  <a:latin typeface="David" panose="020E0502060401010101" pitchFamily="34" charset="-79"/>
              <a:cs typeface="David" panose="020E0502060401010101" pitchFamily="34" charset="-79"/>
            </a:rPr>
            <a:t> </a:t>
          </a:r>
          <a:endParaRPr lang="he-IL" sz="1600" b="1" dirty="0">
            <a:latin typeface="David" panose="020E0502060401010101" pitchFamily="34" charset="-79"/>
            <a:cs typeface="David" panose="020E0502060401010101" pitchFamily="34" charset="-79"/>
          </a:endParaRPr>
        </a:p>
      </dgm:t>
    </dgm:pt>
    <dgm:pt modelId="{3DE919E3-E3CA-4D8A-9F51-39B693F8EF05}" type="sibTrans" cxnId="{4EB2F830-61F3-4D43-BD79-A508886658DF}">
      <dgm:prSet/>
      <dgm:spPr/>
      <dgm:t>
        <a:bodyPr/>
        <a:lstStyle/>
        <a:p>
          <a:pPr rtl="1"/>
          <a:endParaRPr lang="he-IL"/>
        </a:p>
      </dgm:t>
    </dgm:pt>
    <dgm:pt modelId="{E76F3716-A5C8-46F7-AA38-360B71DA9D3D}" type="parTrans" cxnId="{4EB2F830-61F3-4D43-BD79-A508886658DF}">
      <dgm:prSet/>
      <dgm:spPr/>
      <dgm:t>
        <a:bodyPr/>
        <a:lstStyle/>
        <a:p>
          <a:pPr rtl="1"/>
          <a:endParaRPr lang="he-IL"/>
        </a:p>
      </dgm:t>
    </dgm:pt>
    <dgm:pt modelId="{1B39541F-B5D9-4B93-A8CC-D3456EE0BCD6}" type="pres">
      <dgm:prSet presAssocID="{2A5A9A64-4AC3-4478-A6EF-B4775119B954}" presName="Name0" presStyleCnt="0">
        <dgm:presLayoutVars>
          <dgm:chPref val="3"/>
          <dgm:dir/>
          <dgm:animLvl val="lvl"/>
          <dgm:resizeHandles/>
        </dgm:presLayoutVars>
      </dgm:prSet>
      <dgm:spPr/>
      <dgm:t>
        <a:bodyPr/>
        <a:lstStyle/>
        <a:p>
          <a:pPr rtl="1"/>
          <a:endParaRPr lang="he-IL"/>
        </a:p>
      </dgm:t>
    </dgm:pt>
    <dgm:pt modelId="{B96E79D6-6F7E-437A-89F8-6C436AD856C7}" type="pres">
      <dgm:prSet presAssocID="{824752A1-9DA4-464E-8080-059159BC487F}" presName="horFlow" presStyleCnt="0"/>
      <dgm:spPr/>
    </dgm:pt>
    <dgm:pt modelId="{A5E3EEB3-4152-4050-95AD-F270669C8E66}" type="pres">
      <dgm:prSet presAssocID="{824752A1-9DA4-464E-8080-059159BC487F}" presName="bigChev" presStyleLbl="node1" presStyleIdx="0" presStyleCnt="2" custScaleX="109482" custScaleY="107181" custLinFactNeighborX="-8819" custLinFactNeighborY="-2130"/>
      <dgm:spPr/>
      <dgm:t>
        <a:bodyPr/>
        <a:lstStyle/>
        <a:p>
          <a:pPr rtl="1"/>
          <a:endParaRPr lang="he-IL"/>
        </a:p>
      </dgm:t>
    </dgm:pt>
    <dgm:pt modelId="{4D4DC1FD-90ED-4549-A1C4-2A120AE688E5}" type="pres">
      <dgm:prSet presAssocID="{916741EE-CFBD-4EC6-9C3B-0E08305E706F}" presName="parTrans" presStyleCnt="0"/>
      <dgm:spPr/>
    </dgm:pt>
    <dgm:pt modelId="{45E1D9C4-C2C8-4B1C-AE58-D4A170AD8FDB}" type="pres">
      <dgm:prSet presAssocID="{793ADBC9-94DB-424D-92A6-6CD2D7962D43}" presName="node" presStyleLbl="alignAccFollowNode1" presStyleIdx="0" presStyleCnt="4" custScaleX="109482" custScaleY="107181" custLinFactNeighborX="-9866" custLinFactNeighborY="-2566">
        <dgm:presLayoutVars>
          <dgm:bulletEnabled val="1"/>
        </dgm:presLayoutVars>
      </dgm:prSet>
      <dgm:spPr/>
      <dgm:t>
        <a:bodyPr/>
        <a:lstStyle/>
        <a:p>
          <a:pPr rtl="1"/>
          <a:endParaRPr lang="he-IL"/>
        </a:p>
      </dgm:t>
    </dgm:pt>
    <dgm:pt modelId="{565607B1-E324-4924-8E7F-C0C02C2EFE71}" type="pres">
      <dgm:prSet presAssocID="{4AA86E3A-7B0D-427A-919E-5920133E2089}" presName="sibTrans" presStyleCnt="0"/>
      <dgm:spPr/>
    </dgm:pt>
    <dgm:pt modelId="{44C25D61-E008-4C7B-BE4F-C7207B740EF9}" type="pres">
      <dgm:prSet presAssocID="{FCFC19EE-3E05-4835-A863-5358E56E472C}" presName="node" presStyleLbl="alignAccFollowNode1" presStyleIdx="1" presStyleCnt="4" custScaleX="255675" custScaleY="227917" custLinFactNeighborX="-9866" custLinFactNeighborY="-2566">
        <dgm:presLayoutVars>
          <dgm:bulletEnabled val="1"/>
        </dgm:presLayoutVars>
      </dgm:prSet>
      <dgm:spPr/>
      <dgm:t>
        <a:bodyPr/>
        <a:lstStyle/>
        <a:p>
          <a:pPr rtl="1"/>
          <a:endParaRPr lang="he-IL"/>
        </a:p>
      </dgm:t>
    </dgm:pt>
    <dgm:pt modelId="{4B067D58-E769-47C7-BCF6-AF673722D9FF}" type="pres">
      <dgm:prSet presAssocID="{824752A1-9DA4-464E-8080-059159BC487F}" presName="vSp" presStyleCnt="0"/>
      <dgm:spPr/>
    </dgm:pt>
    <dgm:pt modelId="{2DD754A5-633A-46C3-B9C6-208FDF64181B}" type="pres">
      <dgm:prSet presAssocID="{0B308DD0-0507-4D1F-AC5D-46573E5B0A82}" presName="horFlow" presStyleCnt="0"/>
      <dgm:spPr/>
    </dgm:pt>
    <dgm:pt modelId="{1F7E058B-6EB2-4849-90D7-7AE39C901CD1}" type="pres">
      <dgm:prSet presAssocID="{0B308DD0-0507-4D1F-AC5D-46573E5B0A82}" presName="bigChev" presStyleLbl="node1" presStyleIdx="1" presStyleCnt="2" custScaleX="109482" custScaleY="107181" custLinFactNeighborX="-8819" custLinFactNeighborY="-2130"/>
      <dgm:spPr/>
      <dgm:t>
        <a:bodyPr/>
        <a:lstStyle/>
        <a:p>
          <a:pPr rtl="1"/>
          <a:endParaRPr lang="he-IL"/>
        </a:p>
      </dgm:t>
    </dgm:pt>
    <dgm:pt modelId="{56601495-8FE7-4EEB-81B5-A78EE0AD443B}" type="pres">
      <dgm:prSet presAssocID="{E76F3716-A5C8-46F7-AA38-360B71DA9D3D}" presName="parTrans" presStyleCnt="0"/>
      <dgm:spPr/>
    </dgm:pt>
    <dgm:pt modelId="{9C47FF5A-78E8-4C4E-AE66-29B4CDC75869}" type="pres">
      <dgm:prSet presAssocID="{70C6F455-158A-4ADF-A053-45B8EFFF421A}" presName="node" presStyleLbl="alignAccFollowNode1" presStyleIdx="2" presStyleCnt="4" custScaleX="109482" custScaleY="107181" custLinFactNeighborX="-9866" custLinFactNeighborY="-2566">
        <dgm:presLayoutVars>
          <dgm:bulletEnabled val="1"/>
        </dgm:presLayoutVars>
      </dgm:prSet>
      <dgm:spPr/>
      <dgm:t>
        <a:bodyPr/>
        <a:lstStyle/>
        <a:p>
          <a:pPr rtl="1"/>
          <a:endParaRPr lang="he-IL"/>
        </a:p>
      </dgm:t>
    </dgm:pt>
    <dgm:pt modelId="{1618478D-47A9-4E49-9029-7D9270C40F3E}" type="pres">
      <dgm:prSet presAssocID="{3DE919E3-E3CA-4D8A-9F51-39B693F8EF05}" presName="sibTrans" presStyleCnt="0"/>
      <dgm:spPr/>
    </dgm:pt>
    <dgm:pt modelId="{2F6674FD-BD16-4341-AEEB-B0A75D0FBC80}" type="pres">
      <dgm:prSet presAssocID="{B78B2302-2159-4B37-A4F5-5B771A7624A5}" presName="node" presStyleLbl="alignAccFollowNode1" presStyleIdx="3" presStyleCnt="4" custScaleX="269365" custScaleY="248378" custLinFactNeighborX="-9866" custLinFactNeighborY="-2566">
        <dgm:presLayoutVars>
          <dgm:bulletEnabled val="1"/>
        </dgm:presLayoutVars>
      </dgm:prSet>
      <dgm:spPr/>
      <dgm:t>
        <a:bodyPr/>
        <a:lstStyle/>
        <a:p>
          <a:pPr rtl="1"/>
          <a:endParaRPr lang="he-IL"/>
        </a:p>
      </dgm:t>
    </dgm:pt>
  </dgm:ptLst>
  <dgm:cxnLst>
    <dgm:cxn modelId="{A5B272EB-0D66-47BC-BD06-F7BF99B7EECB}" srcId="{824752A1-9DA4-464E-8080-059159BC487F}" destId="{793ADBC9-94DB-424D-92A6-6CD2D7962D43}" srcOrd="0" destOrd="0" parTransId="{916741EE-CFBD-4EC6-9C3B-0E08305E706F}" sibTransId="{4AA86E3A-7B0D-427A-919E-5920133E2089}"/>
    <dgm:cxn modelId="{2AE256FC-7A6F-4EC6-A2D5-F1E275401246}" type="presOf" srcId="{FCFC19EE-3E05-4835-A863-5358E56E472C}" destId="{44C25D61-E008-4C7B-BE4F-C7207B740EF9}" srcOrd="0" destOrd="0" presId="urn:microsoft.com/office/officeart/2005/8/layout/lProcess3"/>
    <dgm:cxn modelId="{166AAD66-5F79-41E4-A9D5-CB8D66DE5B8A}" type="presOf" srcId="{70C6F455-158A-4ADF-A053-45B8EFFF421A}" destId="{9C47FF5A-78E8-4C4E-AE66-29B4CDC75869}" srcOrd="0" destOrd="0" presId="urn:microsoft.com/office/officeart/2005/8/layout/lProcess3"/>
    <dgm:cxn modelId="{2E10303F-562D-4EE8-ACEB-6A123111ECCA}" type="presOf" srcId="{2A5A9A64-4AC3-4478-A6EF-B4775119B954}" destId="{1B39541F-B5D9-4B93-A8CC-D3456EE0BCD6}" srcOrd="0" destOrd="0" presId="urn:microsoft.com/office/officeart/2005/8/layout/lProcess3"/>
    <dgm:cxn modelId="{4F1F17B2-8070-4534-B882-362CC7C1C646}" type="presOf" srcId="{824752A1-9DA4-464E-8080-059159BC487F}" destId="{A5E3EEB3-4152-4050-95AD-F270669C8E66}" srcOrd="0" destOrd="0" presId="urn:microsoft.com/office/officeart/2005/8/layout/lProcess3"/>
    <dgm:cxn modelId="{D55C0C53-0725-4A9A-968F-0209898CF6B7}" srcId="{2A5A9A64-4AC3-4478-A6EF-B4775119B954}" destId="{0B308DD0-0507-4D1F-AC5D-46573E5B0A82}" srcOrd="1" destOrd="0" parTransId="{B34C2AA7-806F-4092-A855-DC0412567B05}" sibTransId="{67EEB7A8-8FDA-424E-B8A9-38CD8EB3CE0A}"/>
    <dgm:cxn modelId="{3B508939-1A63-43B7-9543-E8E7A5A8F52B}" srcId="{2A5A9A64-4AC3-4478-A6EF-B4775119B954}" destId="{824752A1-9DA4-464E-8080-059159BC487F}" srcOrd="0" destOrd="0" parTransId="{79E71CD8-DADD-4D4A-B75C-F15C916942FF}" sibTransId="{DDB191D0-710F-4455-9E98-1266AE3D0665}"/>
    <dgm:cxn modelId="{7FF153C3-B2A2-4215-9B2D-20089E9C1F35}" type="presOf" srcId="{793ADBC9-94DB-424D-92A6-6CD2D7962D43}" destId="{45E1D9C4-C2C8-4B1C-AE58-D4A170AD8FDB}" srcOrd="0" destOrd="0" presId="urn:microsoft.com/office/officeart/2005/8/layout/lProcess3"/>
    <dgm:cxn modelId="{DB0F44AF-4541-43F4-B7DF-CC037316FB81}" type="presOf" srcId="{0B308DD0-0507-4D1F-AC5D-46573E5B0A82}" destId="{1F7E058B-6EB2-4849-90D7-7AE39C901CD1}" srcOrd="0" destOrd="0" presId="urn:microsoft.com/office/officeart/2005/8/layout/lProcess3"/>
    <dgm:cxn modelId="{41EA5CB3-9847-4CC8-BD40-8356CA62DB03}" type="presOf" srcId="{B78B2302-2159-4B37-A4F5-5B771A7624A5}" destId="{2F6674FD-BD16-4341-AEEB-B0A75D0FBC80}" srcOrd="0" destOrd="0" presId="urn:microsoft.com/office/officeart/2005/8/layout/lProcess3"/>
    <dgm:cxn modelId="{400A2D47-7B3A-4E8A-AA77-2D848F8A3607}" srcId="{824752A1-9DA4-464E-8080-059159BC487F}" destId="{FCFC19EE-3E05-4835-A863-5358E56E472C}" srcOrd="1" destOrd="0" parTransId="{8E81978A-FE83-4438-A644-F2784A5BE77D}" sibTransId="{BABCA06F-FBFF-436A-8DF0-E687FF6F5910}"/>
    <dgm:cxn modelId="{4EB2F830-61F3-4D43-BD79-A508886658DF}" srcId="{0B308DD0-0507-4D1F-AC5D-46573E5B0A82}" destId="{70C6F455-158A-4ADF-A053-45B8EFFF421A}" srcOrd="0" destOrd="0" parTransId="{E76F3716-A5C8-46F7-AA38-360B71DA9D3D}" sibTransId="{3DE919E3-E3CA-4D8A-9F51-39B693F8EF05}"/>
    <dgm:cxn modelId="{E97510AE-150E-4EF3-9E15-2CB1F4E64A7D}" srcId="{0B308DD0-0507-4D1F-AC5D-46573E5B0A82}" destId="{B78B2302-2159-4B37-A4F5-5B771A7624A5}" srcOrd="1" destOrd="0" parTransId="{85EA153F-5E03-44F2-B898-654997EF8426}" sibTransId="{F8EE79C6-3C18-4AEA-AC0C-2524F932C543}"/>
    <dgm:cxn modelId="{F0B2D5C9-CD68-46D7-A978-55024B964BE8}" type="presParOf" srcId="{1B39541F-B5D9-4B93-A8CC-D3456EE0BCD6}" destId="{B96E79D6-6F7E-437A-89F8-6C436AD856C7}" srcOrd="0" destOrd="0" presId="urn:microsoft.com/office/officeart/2005/8/layout/lProcess3"/>
    <dgm:cxn modelId="{4E154674-BE3B-45EB-AEAE-4E4A1CEB4E43}" type="presParOf" srcId="{B96E79D6-6F7E-437A-89F8-6C436AD856C7}" destId="{A5E3EEB3-4152-4050-95AD-F270669C8E66}" srcOrd="0" destOrd="0" presId="urn:microsoft.com/office/officeart/2005/8/layout/lProcess3"/>
    <dgm:cxn modelId="{861F80B0-23DF-4339-8821-E53610BA8F3C}" type="presParOf" srcId="{B96E79D6-6F7E-437A-89F8-6C436AD856C7}" destId="{4D4DC1FD-90ED-4549-A1C4-2A120AE688E5}" srcOrd="1" destOrd="0" presId="urn:microsoft.com/office/officeart/2005/8/layout/lProcess3"/>
    <dgm:cxn modelId="{559732C7-5E34-44BA-AAF4-807EEDF308D3}" type="presParOf" srcId="{B96E79D6-6F7E-437A-89F8-6C436AD856C7}" destId="{45E1D9C4-C2C8-4B1C-AE58-D4A170AD8FDB}" srcOrd="2" destOrd="0" presId="urn:microsoft.com/office/officeart/2005/8/layout/lProcess3"/>
    <dgm:cxn modelId="{528C7C20-12B6-422A-BC73-8495BD20778D}" type="presParOf" srcId="{B96E79D6-6F7E-437A-89F8-6C436AD856C7}" destId="{565607B1-E324-4924-8E7F-C0C02C2EFE71}" srcOrd="3" destOrd="0" presId="urn:microsoft.com/office/officeart/2005/8/layout/lProcess3"/>
    <dgm:cxn modelId="{CE726753-522F-4A78-9185-5458476D799C}" type="presParOf" srcId="{B96E79D6-6F7E-437A-89F8-6C436AD856C7}" destId="{44C25D61-E008-4C7B-BE4F-C7207B740EF9}" srcOrd="4" destOrd="0" presId="urn:microsoft.com/office/officeart/2005/8/layout/lProcess3"/>
    <dgm:cxn modelId="{D07024C8-4903-40B4-82F6-7B168AA6E811}" type="presParOf" srcId="{1B39541F-B5D9-4B93-A8CC-D3456EE0BCD6}" destId="{4B067D58-E769-47C7-BCF6-AF673722D9FF}" srcOrd="1" destOrd="0" presId="urn:microsoft.com/office/officeart/2005/8/layout/lProcess3"/>
    <dgm:cxn modelId="{3E05B35B-E0A1-4FFB-9548-A43B9489E2C4}" type="presParOf" srcId="{1B39541F-B5D9-4B93-A8CC-D3456EE0BCD6}" destId="{2DD754A5-633A-46C3-B9C6-208FDF64181B}" srcOrd="2" destOrd="0" presId="urn:microsoft.com/office/officeart/2005/8/layout/lProcess3"/>
    <dgm:cxn modelId="{9BAFFCB3-B6F6-441F-AD03-FCAD4F0EEA74}" type="presParOf" srcId="{2DD754A5-633A-46C3-B9C6-208FDF64181B}" destId="{1F7E058B-6EB2-4849-90D7-7AE39C901CD1}" srcOrd="0" destOrd="0" presId="urn:microsoft.com/office/officeart/2005/8/layout/lProcess3"/>
    <dgm:cxn modelId="{6DA26906-C3C8-43B7-B6D5-BB082675FABF}" type="presParOf" srcId="{2DD754A5-633A-46C3-B9C6-208FDF64181B}" destId="{56601495-8FE7-4EEB-81B5-A78EE0AD443B}" srcOrd="1" destOrd="0" presId="urn:microsoft.com/office/officeart/2005/8/layout/lProcess3"/>
    <dgm:cxn modelId="{6D40BD42-25F6-4C43-B65F-D371CF1ED062}" type="presParOf" srcId="{2DD754A5-633A-46C3-B9C6-208FDF64181B}" destId="{9C47FF5A-78E8-4C4E-AE66-29B4CDC75869}" srcOrd="2" destOrd="0" presId="urn:microsoft.com/office/officeart/2005/8/layout/lProcess3"/>
    <dgm:cxn modelId="{CE8A1DB2-470B-4C74-8266-BACA84B58065}" type="presParOf" srcId="{2DD754A5-633A-46C3-B9C6-208FDF64181B}" destId="{1618478D-47A9-4E49-9029-7D9270C40F3E}" srcOrd="3" destOrd="0" presId="urn:microsoft.com/office/officeart/2005/8/layout/lProcess3"/>
    <dgm:cxn modelId="{E0317F53-66E4-4F01-8DCC-C5A75687CC8B}" type="presParOf" srcId="{2DD754A5-633A-46C3-B9C6-208FDF64181B}" destId="{2F6674FD-BD16-4341-AEEB-B0A75D0FBC80}" srcOrd="4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9EB1F82-F27B-4A05-B4E7-694E89CB2F44}">
      <dsp:nvSpPr>
        <dsp:cNvPr id="0" name=""/>
        <dsp:cNvSpPr/>
      </dsp:nvSpPr>
      <dsp:spPr>
        <a:xfrm>
          <a:off x="1817" y="923"/>
          <a:ext cx="7919062" cy="148980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1450" tIns="171450" rIns="171450" bIns="171450" numCol="1" spcCol="1270" anchor="ctr" anchorCtr="0">
          <a:noAutofit/>
        </a:bodyPr>
        <a:lstStyle/>
        <a:p>
          <a:pPr lvl="0" algn="ctr" defTabSz="20002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4500" kern="1200" dirty="0" smtClean="0">
              <a:latin typeface="David" panose="020E0502060401010101" pitchFamily="34" charset="-79"/>
              <a:cs typeface="David" panose="020E0502060401010101" pitchFamily="34" charset="-79"/>
            </a:rPr>
            <a:t>מתגוררים במעלה עירון 15,106 תושבים </a:t>
          </a:r>
          <a:endParaRPr lang="he-IL" sz="4500" kern="1200" dirty="0">
            <a:latin typeface="David" panose="020E0502060401010101" pitchFamily="34" charset="-79"/>
            <a:cs typeface="David" panose="020E0502060401010101" pitchFamily="34" charset="-79"/>
          </a:endParaRPr>
        </a:p>
      </dsp:txBody>
      <dsp:txXfrm>
        <a:off x="45452" y="44558"/>
        <a:ext cx="7831792" cy="1402536"/>
      </dsp:txXfrm>
    </dsp:sp>
    <dsp:sp modelId="{BD168911-BA3C-4895-A96E-2611FB768B47}">
      <dsp:nvSpPr>
        <dsp:cNvPr id="0" name=""/>
        <dsp:cNvSpPr/>
      </dsp:nvSpPr>
      <dsp:spPr>
        <a:xfrm>
          <a:off x="908" y="1631360"/>
          <a:ext cx="6271410" cy="148980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lvl="0" algn="ctr" defTabSz="14668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3300" kern="1200" dirty="0" smtClean="0">
              <a:latin typeface="David" panose="020E0502060401010101" pitchFamily="34" charset="-79"/>
              <a:cs typeface="David" panose="020E0502060401010101" pitchFamily="34" charset="-79"/>
            </a:rPr>
            <a:t>המועצה המקומית מדורגת 2 מתוך 10, בדירוג החברתי-כלכלי. </a:t>
          </a:r>
          <a:endParaRPr lang="he-IL" sz="3300" kern="1200" dirty="0">
            <a:latin typeface="David" panose="020E0502060401010101" pitchFamily="34" charset="-79"/>
            <a:cs typeface="David" panose="020E0502060401010101" pitchFamily="34" charset="-79"/>
          </a:endParaRPr>
        </a:p>
      </dsp:txBody>
      <dsp:txXfrm>
        <a:off x="44543" y="1674995"/>
        <a:ext cx="6184140" cy="1402536"/>
      </dsp:txXfrm>
    </dsp:sp>
    <dsp:sp modelId="{14F3D41D-A9F5-4D40-BA8C-392B5A0AEB52}">
      <dsp:nvSpPr>
        <dsp:cNvPr id="0" name=""/>
        <dsp:cNvSpPr/>
      </dsp:nvSpPr>
      <dsp:spPr>
        <a:xfrm>
          <a:off x="908" y="3260215"/>
          <a:ext cx="1519973" cy="148980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lvl="0" algn="ctr" defTabSz="12890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2900" kern="1200" dirty="0" err="1" smtClean="0">
              <a:latin typeface="David" panose="020E0502060401010101" pitchFamily="34" charset="-79"/>
              <a:cs typeface="David" panose="020E0502060401010101" pitchFamily="34" charset="-79"/>
            </a:rPr>
            <a:t>מוסמוס</a:t>
          </a:r>
          <a:endParaRPr lang="he-IL" sz="2900" kern="1200" dirty="0">
            <a:latin typeface="David" panose="020E0502060401010101" pitchFamily="34" charset="-79"/>
            <a:cs typeface="David" panose="020E0502060401010101" pitchFamily="34" charset="-79"/>
          </a:endParaRPr>
        </a:p>
      </dsp:txBody>
      <dsp:txXfrm>
        <a:off x="44543" y="3303850"/>
        <a:ext cx="1432703" cy="1402536"/>
      </dsp:txXfrm>
    </dsp:sp>
    <dsp:sp modelId="{61B31CF8-5EF7-4442-AC0C-9215BA86AFA3}">
      <dsp:nvSpPr>
        <dsp:cNvPr id="0" name=""/>
        <dsp:cNvSpPr/>
      </dsp:nvSpPr>
      <dsp:spPr>
        <a:xfrm>
          <a:off x="1584721" y="3260215"/>
          <a:ext cx="1519973" cy="148980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lvl="0" algn="ctr" defTabSz="12890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2900" kern="1200" dirty="0" smtClean="0">
              <a:latin typeface="David" panose="020E0502060401010101" pitchFamily="34" charset="-79"/>
              <a:cs typeface="David" panose="020E0502060401010101" pitchFamily="34" charset="-79"/>
            </a:rPr>
            <a:t>זלפה</a:t>
          </a:r>
          <a:endParaRPr lang="he-IL" sz="2900" kern="1200" dirty="0">
            <a:latin typeface="David" panose="020E0502060401010101" pitchFamily="34" charset="-79"/>
            <a:cs typeface="David" panose="020E0502060401010101" pitchFamily="34" charset="-79"/>
          </a:endParaRPr>
        </a:p>
      </dsp:txBody>
      <dsp:txXfrm>
        <a:off x="1628356" y="3303850"/>
        <a:ext cx="1432703" cy="1402536"/>
      </dsp:txXfrm>
    </dsp:sp>
    <dsp:sp modelId="{72A43376-889E-4DB1-90D2-ABFB0BA44539}">
      <dsp:nvSpPr>
        <dsp:cNvPr id="0" name=""/>
        <dsp:cNvSpPr/>
      </dsp:nvSpPr>
      <dsp:spPr>
        <a:xfrm>
          <a:off x="3168533" y="3260215"/>
          <a:ext cx="1519973" cy="148980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lvl="0" algn="ctr" defTabSz="12890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2900" kern="1200" dirty="0" smtClean="0">
              <a:latin typeface="David" panose="020E0502060401010101" pitchFamily="34" charset="-79"/>
              <a:cs typeface="David" panose="020E0502060401010101" pitchFamily="34" charset="-79"/>
            </a:rPr>
            <a:t>סאלם </a:t>
          </a:r>
          <a:endParaRPr lang="he-IL" sz="2900" kern="1200" dirty="0">
            <a:latin typeface="David" panose="020E0502060401010101" pitchFamily="34" charset="-79"/>
            <a:cs typeface="David" panose="020E0502060401010101" pitchFamily="34" charset="-79"/>
          </a:endParaRPr>
        </a:p>
      </dsp:txBody>
      <dsp:txXfrm>
        <a:off x="3212168" y="3303850"/>
        <a:ext cx="1432703" cy="1402536"/>
      </dsp:txXfrm>
    </dsp:sp>
    <dsp:sp modelId="{78BE8552-E6CD-45BC-A1B3-E70DD5FD29E6}">
      <dsp:nvSpPr>
        <dsp:cNvPr id="0" name=""/>
        <dsp:cNvSpPr/>
      </dsp:nvSpPr>
      <dsp:spPr>
        <a:xfrm>
          <a:off x="4752346" y="3260215"/>
          <a:ext cx="1519973" cy="148980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lvl="0" algn="ctr" defTabSz="12890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2900" kern="1200" dirty="0" err="1" smtClean="0">
              <a:latin typeface="David" panose="020E0502060401010101" pitchFamily="34" charset="-79"/>
              <a:cs typeface="David" panose="020E0502060401010101" pitchFamily="34" charset="-79"/>
            </a:rPr>
            <a:t>מושירפה</a:t>
          </a:r>
          <a:endParaRPr lang="he-IL" sz="2900" kern="1200" dirty="0">
            <a:latin typeface="David" panose="020E0502060401010101" pitchFamily="34" charset="-79"/>
            <a:cs typeface="David" panose="020E0502060401010101" pitchFamily="34" charset="-79"/>
          </a:endParaRPr>
        </a:p>
      </dsp:txBody>
      <dsp:txXfrm>
        <a:off x="4795981" y="3303850"/>
        <a:ext cx="1432703" cy="1402536"/>
      </dsp:txXfrm>
    </dsp:sp>
    <dsp:sp modelId="{CD7CB7DC-FD20-4481-977A-BF077E3E5AD3}">
      <dsp:nvSpPr>
        <dsp:cNvPr id="0" name=""/>
        <dsp:cNvSpPr/>
      </dsp:nvSpPr>
      <dsp:spPr>
        <a:xfrm>
          <a:off x="6399997" y="1631360"/>
          <a:ext cx="1519973" cy="148980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lvl="0" algn="ctr" defTabSz="14668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3300" kern="1200" dirty="0" smtClean="0">
              <a:latin typeface="David" panose="020E0502060401010101" pitchFamily="34" charset="-79"/>
              <a:cs typeface="David" panose="020E0502060401010101" pitchFamily="34" charset="-79"/>
            </a:rPr>
            <a:t>לפי נתוני </a:t>
          </a:r>
          <a:r>
            <a:rPr lang="he-IL" sz="3300" kern="1200" dirty="0" err="1" smtClean="0">
              <a:latin typeface="David" panose="020E0502060401010101" pitchFamily="34" charset="-79"/>
              <a:cs typeface="David" panose="020E0502060401010101" pitchFamily="34" charset="-79"/>
            </a:rPr>
            <a:t>הלמ"ס</a:t>
          </a:r>
          <a:r>
            <a:rPr lang="he-IL" sz="3300" kern="1200" dirty="0" smtClean="0">
              <a:latin typeface="David" panose="020E0502060401010101" pitchFamily="34" charset="-79"/>
              <a:cs typeface="David" panose="020E0502060401010101" pitchFamily="34" charset="-79"/>
            </a:rPr>
            <a:t> </a:t>
          </a:r>
          <a:endParaRPr lang="he-IL" sz="3300" kern="1200" dirty="0">
            <a:latin typeface="David" panose="020E0502060401010101" pitchFamily="34" charset="-79"/>
            <a:cs typeface="David" panose="020E0502060401010101" pitchFamily="34" charset="-79"/>
          </a:endParaRPr>
        </a:p>
      </dsp:txBody>
      <dsp:txXfrm>
        <a:off x="6443632" y="1674995"/>
        <a:ext cx="1432703" cy="1402536"/>
      </dsp:txXfrm>
    </dsp:sp>
    <dsp:sp modelId="{1ECF6BF0-1E69-4986-84E1-37275BED0056}">
      <dsp:nvSpPr>
        <dsp:cNvPr id="0" name=""/>
        <dsp:cNvSpPr/>
      </dsp:nvSpPr>
      <dsp:spPr>
        <a:xfrm>
          <a:off x="6399997" y="3260215"/>
          <a:ext cx="1519973" cy="148980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lvl="0" algn="ctr" defTabSz="12890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2900" kern="1200" dirty="0" err="1" smtClean="0">
              <a:latin typeface="David" panose="020E0502060401010101" pitchFamily="34" charset="-79"/>
              <a:cs typeface="David" panose="020E0502060401010101" pitchFamily="34" charset="-79"/>
            </a:rPr>
            <a:t>ביאדה</a:t>
          </a:r>
          <a:r>
            <a:rPr lang="he-IL" sz="2900" kern="1200" dirty="0" smtClean="0">
              <a:latin typeface="David" panose="020E0502060401010101" pitchFamily="34" charset="-79"/>
              <a:cs typeface="David" panose="020E0502060401010101" pitchFamily="34" charset="-79"/>
            </a:rPr>
            <a:t> </a:t>
          </a:r>
          <a:endParaRPr lang="he-IL" sz="2900" kern="1200" dirty="0">
            <a:latin typeface="David" panose="020E0502060401010101" pitchFamily="34" charset="-79"/>
            <a:cs typeface="David" panose="020E0502060401010101" pitchFamily="34" charset="-79"/>
          </a:endParaRPr>
        </a:p>
      </dsp:txBody>
      <dsp:txXfrm>
        <a:off x="6443632" y="3303850"/>
        <a:ext cx="1432703" cy="1402536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5E3EEB3-4152-4050-95AD-F270669C8E66}">
      <dsp:nvSpPr>
        <dsp:cNvPr id="0" name=""/>
        <dsp:cNvSpPr/>
      </dsp:nvSpPr>
      <dsp:spPr>
        <a:xfrm>
          <a:off x="0" y="648071"/>
          <a:ext cx="2453625" cy="960822"/>
        </a:xfrm>
        <a:prstGeom prst="chevron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11430" rIns="0" bIns="11430" numCol="1" spcCol="1270" anchor="ctr" anchorCtr="0">
          <a:noAutofit/>
        </a:bodyPr>
        <a:lstStyle/>
        <a:p>
          <a:pPr lvl="0" algn="ct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1800" b="0" kern="1200" dirty="0" smtClean="0">
              <a:ln w="18415" cmpd="sng">
                <a:prstDash val="solid"/>
              </a:ln>
              <a:solidFill>
                <a:schemeClr val="tx1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  <a:latin typeface="David" panose="020E0502060401010101" pitchFamily="34" charset="-79"/>
              <a:cs typeface="David" panose="020E0502060401010101" pitchFamily="34" charset="-79"/>
            </a:rPr>
            <a:t>ועדת תכנון וטיפול </a:t>
          </a:r>
          <a:endParaRPr lang="he-IL" sz="1800" b="0" kern="1200" dirty="0">
            <a:solidFill>
              <a:schemeClr val="tx1"/>
            </a:solidFill>
            <a:latin typeface="David" panose="020E0502060401010101" pitchFamily="34" charset="-79"/>
            <a:cs typeface="David" panose="020E0502060401010101" pitchFamily="34" charset="-79"/>
          </a:endParaRPr>
        </a:p>
      </dsp:txBody>
      <dsp:txXfrm>
        <a:off x="480411" y="648071"/>
        <a:ext cx="1492803" cy="960822"/>
      </dsp:txXfrm>
    </dsp:sp>
    <dsp:sp modelId="{45E1D9C4-C2C8-4B1C-AE58-D4A170AD8FDB}">
      <dsp:nvSpPr>
        <dsp:cNvPr id="0" name=""/>
        <dsp:cNvSpPr/>
      </dsp:nvSpPr>
      <dsp:spPr>
        <a:xfrm>
          <a:off x="2144374" y="718107"/>
          <a:ext cx="2036508" cy="797482"/>
        </a:xfrm>
        <a:prstGeom prst="chevron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11430" rIns="0" bIns="11430" numCol="1" spcCol="1270" anchor="ctr" anchorCtr="0">
          <a:noAutofit/>
        </a:bodyPr>
        <a:lstStyle/>
        <a:p>
          <a:pPr lvl="0" algn="ct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1800" b="0" kern="1200" dirty="0" err="1" smtClean="0">
              <a:ln w="18415" cmpd="sng">
                <a:prstDash val="solid"/>
              </a:ln>
              <a:solidFill>
                <a:schemeClr val="tx1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  <a:latin typeface="David" panose="020E0502060401010101" pitchFamily="34" charset="-79"/>
              <a:cs typeface="David" panose="020E0502060401010101" pitchFamily="34" charset="-79"/>
            </a:rPr>
            <a:t>איאת</a:t>
          </a:r>
          <a:r>
            <a:rPr lang="he-IL" sz="1800" b="0" kern="1200" dirty="0" smtClean="0">
              <a:ln w="18415" cmpd="sng">
                <a:prstDash val="solid"/>
              </a:ln>
              <a:solidFill>
                <a:schemeClr val="tx1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  <a:latin typeface="David" panose="020E0502060401010101" pitchFamily="34" charset="-79"/>
              <a:cs typeface="David" panose="020E0502060401010101" pitchFamily="34" charset="-79"/>
            </a:rPr>
            <a:t> </a:t>
          </a:r>
          <a:endParaRPr lang="he-IL" sz="1800" b="0" kern="1200" dirty="0">
            <a:solidFill>
              <a:schemeClr val="tx1"/>
            </a:solidFill>
            <a:latin typeface="David" panose="020E0502060401010101" pitchFamily="34" charset="-79"/>
            <a:cs typeface="David" panose="020E0502060401010101" pitchFamily="34" charset="-79"/>
          </a:endParaRPr>
        </a:p>
      </dsp:txBody>
      <dsp:txXfrm>
        <a:off x="2543115" y="718107"/>
        <a:ext cx="1239026" cy="797482"/>
      </dsp:txXfrm>
    </dsp:sp>
    <dsp:sp modelId="{44C25D61-E008-4C7B-BE4F-C7207B740EF9}">
      <dsp:nvSpPr>
        <dsp:cNvPr id="0" name=""/>
        <dsp:cNvSpPr/>
      </dsp:nvSpPr>
      <dsp:spPr>
        <a:xfrm>
          <a:off x="3920464" y="268937"/>
          <a:ext cx="4755890" cy="1695822"/>
        </a:xfrm>
        <a:prstGeom prst="chevron">
          <a:avLst/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11430" rIns="0" bIns="11430" numCol="1" spcCol="1270" anchor="ctr" anchorCtr="0">
          <a:noAutofit/>
        </a:bodyPr>
        <a:lstStyle/>
        <a:p>
          <a:pPr lvl="0" algn="ct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1800" kern="1200" dirty="0" smtClean="0">
              <a:solidFill>
                <a:schemeClr val="tx1"/>
              </a:solidFill>
              <a:latin typeface="David" panose="020E0502060401010101" pitchFamily="34" charset="-79"/>
              <a:cs typeface="David" panose="020E0502060401010101" pitchFamily="34" charset="-79"/>
            </a:rPr>
            <a:t>וועדה בין מקצועית הדנה בהערכת צרכים לילדים בסיכון, וקביעת תכנית טיפול לילדים עם קשיים אישיים, בין אישיים, רגשיים והתנהגותיים.</a:t>
          </a:r>
          <a:endParaRPr lang="he-IL" sz="1800" b="0" kern="1200" dirty="0">
            <a:solidFill>
              <a:schemeClr val="tx1"/>
            </a:solidFill>
            <a:latin typeface="David" panose="020E0502060401010101" pitchFamily="34" charset="-79"/>
            <a:cs typeface="David" panose="020E0502060401010101" pitchFamily="34" charset="-79"/>
          </a:endParaRPr>
        </a:p>
      </dsp:txBody>
      <dsp:txXfrm>
        <a:off x="4768375" y="268937"/>
        <a:ext cx="3060068" cy="1695822"/>
      </dsp:txXfrm>
    </dsp:sp>
    <dsp:sp modelId="{1F7E058B-6EB2-4849-90D7-7AE39C901CD1}">
      <dsp:nvSpPr>
        <dsp:cNvPr id="0" name=""/>
        <dsp:cNvSpPr/>
      </dsp:nvSpPr>
      <dsp:spPr>
        <a:xfrm>
          <a:off x="0" y="2533880"/>
          <a:ext cx="2453625" cy="960822"/>
        </a:xfrm>
        <a:prstGeom prst="chevron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11430" rIns="0" bIns="11430" numCol="1" spcCol="1270" anchor="ctr" anchorCtr="0">
          <a:noAutofit/>
        </a:bodyPr>
        <a:lstStyle/>
        <a:p>
          <a:pPr lvl="0" algn="ct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1800" b="0" kern="1200" dirty="0" smtClean="0">
              <a:solidFill>
                <a:schemeClr val="tx1"/>
              </a:solidFill>
              <a:latin typeface="David" panose="020E0502060401010101" pitchFamily="34" charset="-79"/>
              <a:cs typeface="David" panose="020E0502060401010101" pitchFamily="34" charset="-79"/>
            </a:rPr>
            <a:t>עם הפנים לקהילה </a:t>
          </a:r>
          <a:endParaRPr lang="he-IL" sz="1800" b="0" kern="1200" dirty="0">
            <a:solidFill>
              <a:schemeClr val="tx1"/>
            </a:solidFill>
            <a:latin typeface="David" panose="020E0502060401010101" pitchFamily="34" charset="-79"/>
            <a:cs typeface="David" panose="020E0502060401010101" pitchFamily="34" charset="-79"/>
          </a:endParaRPr>
        </a:p>
      </dsp:txBody>
      <dsp:txXfrm>
        <a:off x="480411" y="2533880"/>
        <a:ext cx="1492803" cy="960822"/>
      </dsp:txXfrm>
    </dsp:sp>
    <dsp:sp modelId="{9C47FF5A-78E8-4C4E-AE66-29B4CDC75869}">
      <dsp:nvSpPr>
        <dsp:cNvPr id="0" name=""/>
        <dsp:cNvSpPr/>
      </dsp:nvSpPr>
      <dsp:spPr>
        <a:xfrm>
          <a:off x="2144374" y="2615552"/>
          <a:ext cx="2036508" cy="797482"/>
        </a:xfrm>
        <a:prstGeom prst="chevron">
          <a:avLst/>
        </a:prstGeom>
        <a:solidFill>
          <a:schemeClr val="accent4">
            <a:tint val="40000"/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11430" rIns="0" bIns="11430" numCol="1" spcCol="1270" anchor="ctr" anchorCtr="0">
          <a:noAutofit/>
        </a:bodyPr>
        <a:lstStyle/>
        <a:p>
          <a:pPr lvl="0" algn="ct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1800" b="0" kern="1200" dirty="0" err="1" smtClean="0">
              <a:solidFill>
                <a:schemeClr val="tx1"/>
              </a:solidFill>
              <a:latin typeface="David" panose="020E0502060401010101" pitchFamily="34" charset="-79"/>
              <a:cs typeface="David" panose="020E0502060401010101" pitchFamily="34" charset="-79"/>
            </a:rPr>
            <a:t>חנאן</a:t>
          </a:r>
          <a:r>
            <a:rPr lang="he-IL" sz="1800" b="0" kern="1200" dirty="0" smtClean="0">
              <a:solidFill>
                <a:schemeClr val="tx1"/>
              </a:solidFill>
              <a:latin typeface="David" panose="020E0502060401010101" pitchFamily="34" charset="-79"/>
              <a:cs typeface="David" panose="020E0502060401010101" pitchFamily="34" charset="-79"/>
            </a:rPr>
            <a:t> </a:t>
          </a:r>
          <a:r>
            <a:rPr lang="he-IL" sz="1800" b="0" kern="1200" dirty="0" err="1" smtClean="0">
              <a:solidFill>
                <a:schemeClr val="tx1"/>
              </a:solidFill>
              <a:latin typeface="David" panose="020E0502060401010101" pitchFamily="34" charset="-79"/>
              <a:cs typeface="David" panose="020E0502060401010101" pitchFamily="34" charset="-79"/>
            </a:rPr>
            <a:t>גבארין</a:t>
          </a:r>
          <a:endParaRPr lang="he-IL" sz="1800" b="0" kern="1200" dirty="0">
            <a:solidFill>
              <a:schemeClr val="tx1"/>
            </a:solidFill>
            <a:latin typeface="David" panose="020E0502060401010101" pitchFamily="34" charset="-79"/>
            <a:cs typeface="David" panose="020E0502060401010101" pitchFamily="34" charset="-79"/>
          </a:endParaRPr>
        </a:p>
      </dsp:txBody>
      <dsp:txXfrm>
        <a:off x="2543115" y="2615552"/>
        <a:ext cx="1239026" cy="797482"/>
      </dsp:txXfrm>
    </dsp:sp>
    <dsp:sp modelId="{2F6674FD-BD16-4341-AEEB-B0A75D0FBC80}">
      <dsp:nvSpPr>
        <dsp:cNvPr id="0" name=""/>
        <dsp:cNvSpPr/>
      </dsp:nvSpPr>
      <dsp:spPr>
        <a:xfrm>
          <a:off x="3920464" y="2090262"/>
          <a:ext cx="5010542" cy="1848062"/>
        </a:xfrm>
        <a:prstGeom prst="chevron">
          <a:avLst/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11430" rIns="0" bIns="11430" numCol="1" spcCol="1270" anchor="ctr" anchorCtr="0">
          <a:noAutofit/>
        </a:bodyPr>
        <a:lstStyle/>
        <a:p>
          <a:pPr lvl="0" algn="ct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1800" kern="1200" dirty="0" smtClean="0">
              <a:solidFill>
                <a:schemeClr val="tx1"/>
              </a:solidFill>
              <a:latin typeface="David" panose="020E0502060401010101" pitchFamily="34" charset="-79"/>
              <a:cs typeface="David" panose="020E0502060401010101" pitchFamily="34" charset="-79"/>
            </a:rPr>
            <a:t>תכנית שנתית המופעלת מכספי המרות ,בהתאם לאיסוף נתונים ובניית תכניות התערבות עם משפחות עם ילדים בסיכון</a:t>
          </a:r>
          <a:endParaRPr lang="he-IL" sz="1800" b="0" kern="1200" dirty="0">
            <a:solidFill>
              <a:schemeClr val="tx1"/>
            </a:solidFill>
            <a:latin typeface="David" panose="020E0502060401010101" pitchFamily="34" charset="-79"/>
            <a:cs typeface="David" panose="020E0502060401010101" pitchFamily="34" charset="-79"/>
          </a:endParaRPr>
        </a:p>
      </dsp:txBody>
      <dsp:txXfrm>
        <a:off x="4844495" y="2090262"/>
        <a:ext cx="3162480" cy="1848062"/>
      </dsp:txXfrm>
    </dsp:sp>
    <dsp:sp modelId="{2053FC28-6843-4E03-952E-A054365768CB}">
      <dsp:nvSpPr>
        <dsp:cNvPr id="0" name=""/>
        <dsp:cNvSpPr/>
      </dsp:nvSpPr>
      <dsp:spPr>
        <a:xfrm>
          <a:off x="7787" y="4509560"/>
          <a:ext cx="2241122" cy="896448"/>
        </a:xfrm>
        <a:prstGeom prst="chevron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11430" rIns="0" bIns="11430" numCol="1" spcCol="1270" anchor="ctr" anchorCtr="0">
          <a:noAutofit/>
        </a:bodyPr>
        <a:lstStyle/>
        <a:p>
          <a:pPr lvl="0" algn="ct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1800" kern="1200" dirty="0" smtClean="0">
              <a:ln w="18415" cmpd="sng">
                <a:solidFill>
                  <a:srgbClr val="002060"/>
                </a:solidFill>
                <a:prstDash val="solid"/>
              </a:ln>
              <a:solidFill>
                <a:schemeClr val="tx1"/>
              </a:solidFill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  <a:latin typeface="David" panose="020E0502060401010101" pitchFamily="34" charset="-79"/>
              <a:cs typeface="David" panose="020E0502060401010101" pitchFamily="34" charset="-79"/>
            </a:rPr>
            <a:t>תכנית העשרה מיוחדת לילדים </a:t>
          </a:r>
          <a:endParaRPr lang="he-IL" sz="1800" b="0" kern="1200" dirty="0">
            <a:solidFill>
              <a:schemeClr val="tx1"/>
            </a:solidFill>
            <a:latin typeface="David" panose="020E0502060401010101" pitchFamily="34" charset="-79"/>
            <a:cs typeface="David" panose="020E0502060401010101" pitchFamily="34" charset="-79"/>
          </a:endParaRPr>
        </a:p>
      </dsp:txBody>
      <dsp:txXfrm>
        <a:off x="456011" y="4509560"/>
        <a:ext cx="1344674" cy="896448"/>
      </dsp:txXfrm>
    </dsp:sp>
    <dsp:sp modelId="{A5C747C1-7DFB-43D6-B466-5AF49AC701A2}">
      <dsp:nvSpPr>
        <dsp:cNvPr id="0" name=""/>
        <dsp:cNvSpPr/>
      </dsp:nvSpPr>
      <dsp:spPr>
        <a:xfrm>
          <a:off x="1957563" y="4585759"/>
          <a:ext cx="1860131" cy="744052"/>
        </a:xfrm>
        <a:prstGeom prst="chevron">
          <a:avLst/>
        </a:prstGeom>
        <a:solidFill>
          <a:schemeClr val="accent6">
            <a:tint val="40000"/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6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11430" rIns="0" bIns="11430" numCol="1" spcCol="1270" anchor="ctr" anchorCtr="0">
          <a:noAutofit/>
        </a:bodyPr>
        <a:lstStyle/>
        <a:p>
          <a:pPr lvl="0" algn="ct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1800" b="0" kern="1200" dirty="0" err="1" smtClean="0">
              <a:ln w="18415" cmpd="sng">
                <a:prstDash val="solid"/>
              </a:ln>
              <a:solidFill>
                <a:schemeClr val="tx1"/>
              </a:solidFill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  <a:latin typeface="David" panose="020E0502060401010101" pitchFamily="34" charset="-79"/>
              <a:cs typeface="David" panose="020E0502060401010101" pitchFamily="34" charset="-79"/>
            </a:rPr>
            <a:t>נארימאן</a:t>
          </a:r>
          <a:r>
            <a:rPr lang="he-IL" sz="1800" b="0" kern="1200" dirty="0" smtClean="0">
              <a:ln w="18415" cmpd="sng">
                <a:prstDash val="solid"/>
              </a:ln>
              <a:solidFill>
                <a:schemeClr val="tx1"/>
              </a:solidFill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  <a:latin typeface="David" panose="020E0502060401010101" pitchFamily="34" charset="-79"/>
              <a:cs typeface="David" panose="020E0502060401010101" pitchFamily="34" charset="-79"/>
            </a:rPr>
            <a:t> </a:t>
          </a:r>
          <a:endParaRPr lang="he-IL" sz="1800" b="0" kern="1200" dirty="0">
            <a:solidFill>
              <a:schemeClr val="tx1"/>
            </a:solidFill>
            <a:latin typeface="David" panose="020E0502060401010101" pitchFamily="34" charset="-79"/>
            <a:cs typeface="David" panose="020E0502060401010101" pitchFamily="34" charset="-79"/>
          </a:endParaRPr>
        </a:p>
      </dsp:txBody>
      <dsp:txXfrm>
        <a:off x="2329589" y="4585759"/>
        <a:ext cx="1116079" cy="744052"/>
      </dsp:txXfrm>
    </dsp:sp>
    <dsp:sp modelId="{4C82BD94-E5F1-4E26-B73F-E91500F19E15}">
      <dsp:nvSpPr>
        <dsp:cNvPr id="0" name=""/>
        <dsp:cNvSpPr/>
      </dsp:nvSpPr>
      <dsp:spPr>
        <a:xfrm>
          <a:off x="3923927" y="4104453"/>
          <a:ext cx="4628155" cy="1749728"/>
        </a:xfrm>
        <a:prstGeom prst="chevron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11430" rIns="0" bIns="11430" numCol="1" spcCol="1270" anchor="ctr" anchorCtr="0">
          <a:noAutofit/>
        </a:bodyPr>
        <a:lstStyle/>
        <a:p>
          <a:pPr lvl="0" algn="ct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1800" kern="1200" dirty="0" smtClean="0">
              <a:solidFill>
                <a:schemeClr val="tx1"/>
              </a:solidFill>
              <a:latin typeface="David" panose="020E0502060401010101" pitchFamily="34" charset="-79"/>
              <a:cs typeface="David" panose="020E0502060401010101" pitchFamily="34" charset="-79"/>
            </a:rPr>
            <a:t>פעילות מיוחדת הנותנת מענה ל 170 ילד מכלל הישובים באמצעות טיפול חוויתי ,סדנאות יצירה, אומנות, רכיבה על סוסים ,בחיק הטבע עם ארוחה קלה. במסגרת טיפול בילד בקהילה.</a:t>
          </a:r>
          <a:endParaRPr lang="he-IL" sz="1800" b="0" kern="1200" dirty="0">
            <a:solidFill>
              <a:schemeClr val="tx1"/>
            </a:solidFill>
            <a:latin typeface="David" panose="020E0502060401010101" pitchFamily="34" charset="-79"/>
            <a:cs typeface="David" panose="020E0502060401010101" pitchFamily="34" charset="-79"/>
          </a:endParaRPr>
        </a:p>
      </dsp:txBody>
      <dsp:txXfrm>
        <a:off x="4798791" y="4104453"/>
        <a:ext cx="2878427" cy="1749728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FBFFD27-DBC3-4AF7-9845-AC606322D027}">
      <dsp:nvSpPr>
        <dsp:cNvPr id="0" name=""/>
        <dsp:cNvSpPr/>
      </dsp:nvSpPr>
      <dsp:spPr>
        <a:xfrm>
          <a:off x="360049" y="0"/>
          <a:ext cx="2485075" cy="4670284"/>
        </a:xfrm>
        <a:prstGeom prst="round2SameRect">
          <a:avLst>
            <a:gd name="adj1" fmla="val 8000"/>
            <a:gd name="adj2" fmla="val 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76200" rIns="25400" bIns="25400" numCol="1" spcCol="1270" anchor="t" anchorCtr="0">
          <a:noAutofit/>
        </a:bodyPr>
        <a:lstStyle/>
        <a:p>
          <a:pPr marL="228600" lvl="1" indent="-228600" algn="r" defTabSz="889000" rtl="1">
            <a:lnSpc>
              <a:spcPct val="15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he-IL" sz="2000" kern="1200" dirty="0" smtClean="0"/>
            <a:t>היעד אליו אנו שואפים, תוך </a:t>
          </a:r>
          <a:r>
            <a:rPr lang="he-IL" sz="2000" b="1" kern="1200" dirty="0" smtClean="0"/>
            <a:t>חשיבה מערכתית</a:t>
          </a:r>
          <a:r>
            <a:rPr lang="he-IL" sz="2000" kern="1200" dirty="0" smtClean="0"/>
            <a:t> שרואה את המשפחה כיחידה, מניעה </a:t>
          </a:r>
          <a:endParaRPr lang="he-IL" sz="2000" kern="1200" dirty="0"/>
        </a:p>
      </dsp:txBody>
      <dsp:txXfrm>
        <a:off x="418277" y="58228"/>
        <a:ext cx="2368619" cy="4612056"/>
      </dsp:txXfrm>
    </dsp:sp>
    <dsp:sp modelId="{A40E4051-DA80-46BF-872B-6AA687D5B61B}">
      <dsp:nvSpPr>
        <dsp:cNvPr id="0" name=""/>
        <dsp:cNvSpPr/>
      </dsp:nvSpPr>
      <dsp:spPr>
        <a:xfrm>
          <a:off x="288031" y="3856302"/>
          <a:ext cx="2616916" cy="839993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5260" tIns="0" rIns="58420" bIns="0" numCol="1" spcCol="1270" anchor="ctr" anchorCtr="0">
          <a:noAutofit/>
        </a:bodyPr>
        <a:lstStyle/>
        <a:p>
          <a:pPr lvl="0" algn="l" defTabSz="20447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4600" kern="1200" dirty="0" smtClean="0"/>
            <a:t>קהילתי </a:t>
          </a:r>
          <a:endParaRPr lang="he-IL" sz="4600" kern="1200" dirty="0"/>
        </a:p>
      </dsp:txBody>
      <dsp:txXfrm>
        <a:off x="288031" y="3856302"/>
        <a:ext cx="1842898" cy="839993"/>
      </dsp:txXfrm>
    </dsp:sp>
    <dsp:sp modelId="{F338D684-8C7A-4AB2-8384-78C7226CCE9F}">
      <dsp:nvSpPr>
        <dsp:cNvPr id="0" name=""/>
        <dsp:cNvSpPr/>
      </dsp:nvSpPr>
      <dsp:spPr>
        <a:xfrm>
          <a:off x="2160236" y="3780375"/>
          <a:ext cx="915920" cy="915920"/>
        </a:xfrm>
        <a:prstGeom prst="ellipse">
          <a:avLst/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049E749-5A47-4CA1-AE61-21C68FB9DAB8}">
      <dsp:nvSpPr>
        <dsp:cNvPr id="0" name=""/>
        <dsp:cNvSpPr/>
      </dsp:nvSpPr>
      <dsp:spPr>
        <a:xfrm>
          <a:off x="3312359" y="0"/>
          <a:ext cx="2616916" cy="4365073"/>
        </a:xfrm>
        <a:prstGeom prst="round2SameRect">
          <a:avLst>
            <a:gd name="adj1" fmla="val 8000"/>
            <a:gd name="adj2" fmla="val 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5">
              <a:hueOff val="7693906"/>
              <a:satOff val="-2748"/>
              <a:lumOff val="4412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76200" rIns="25400" bIns="25400" numCol="1" spcCol="1270" anchor="t" anchorCtr="0">
          <a:noAutofit/>
        </a:bodyPr>
        <a:lstStyle/>
        <a:p>
          <a:pPr marL="228600" lvl="1" indent="-228600" algn="r" defTabSz="889000" rtl="1">
            <a:lnSpc>
              <a:spcPct val="15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he-IL" sz="2000" kern="1200" dirty="0" smtClean="0"/>
            <a:t>העבודה הטיפולית תעשה במישור האישי, המשפחתי, הקבוצתי והקהילתי.</a:t>
          </a:r>
          <a:r>
            <a:rPr lang="he-IL" sz="3000" kern="1200" dirty="0" smtClean="0"/>
            <a:t> </a:t>
          </a:r>
          <a:endParaRPr lang="he-IL" sz="3000" kern="1200" dirty="0"/>
        </a:p>
      </dsp:txBody>
      <dsp:txXfrm>
        <a:off x="3373676" y="61317"/>
        <a:ext cx="2494282" cy="4303756"/>
      </dsp:txXfrm>
    </dsp:sp>
    <dsp:sp modelId="{B0B5ED79-2221-4567-AC3F-0A744A0F94AF}">
      <dsp:nvSpPr>
        <dsp:cNvPr id="0" name=""/>
        <dsp:cNvSpPr/>
      </dsp:nvSpPr>
      <dsp:spPr>
        <a:xfrm>
          <a:off x="3179211" y="3856302"/>
          <a:ext cx="2616916" cy="839993"/>
        </a:xfrm>
        <a:prstGeom prst="rect">
          <a:avLst/>
        </a:prstGeom>
        <a:solidFill>
          <a:schemeClr val="accent5">
            <a:hueOff val="7693906"/>
            <a:satOff val="-2748"/>
            <a:lumOff val="4412"/>
            <a:alphaOff val="0"/>
          </a:schemeClr>
        </a:solidFill>
        <a:ln w="15875" cap="flat" cmpd="sng" algn="ctr">
          <a:solidFill>
            <a:schemeClr val="accent5">
              <a:hueOff val="7693906"/>
              <a:satOff val="-2748"/>
              <a:lumOff val="4412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5260" tIns="0" rIns="58420" bIns="0" numCol="1" spcCol="1270" anchor="ctr" anchorCtr="0">
          <a:noAutofit/>
        </a:bodyPr>
        <a:lstStyle/>
        <a:p>
          <a:pPr lvl="0" algn="l" defTabSz="20447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4600" kern="1200" dirty="0" smtClean="0"/>
            <a:t>קבוצתי </a:t>
          </a:r>
          <a:endParaRPr lang="he-IL" sz="4600" kern="1200" dirty="0"/>
        </a:p>
      </dsp:txBody>
      <dsp:txXfrm>
        <a:off x="3179211" y="3856302"/>
        <a:ext cx="1842898" cy="839993"/>
      </dsp:txXfrm>
    </dsp:sp>
    <dsp:sp modelId="{1DC9A5A0-242C-4486-AC0B-A792F8436E12}">
      <dsp:nvSpPr>
        <dsp:cNvPr id="0" name=""/>
        <dsp:cNvSpPr/>
      </dsp:nvSpPr>
      <dsp:spPr>
        <a:xfrm>
          <a:off x="5112569" y="3780375"/>
          <a:ext cx="915920" cy="915920"/>
        </a:xfrm>
        <a:prstGeom prst="ellipse">
          <a:avLst/>
        </a:prstGeom>
        <a:solidFill>
          <a:schemeClr val="accent5">
            <a:tint val="40000"/>
            <a:alpha val="90000"/>
            <a:hueOff val="7779575"/>
            <a:satOff val="-738"/>
            <a:lumOff val="538"/>
            <a:alphaOff val="0"/>
          </a:schemeClr>
        </a:solidFill>
        <a:ln w="15875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E1DD3D4-6384-4CC8-B9AF-9A06166B96F1}">
      <dsp:nvSpPr>
        <dsp:cNvPr id="0" name=""/>
        <dsp:cNvSpPr/>
      </dsp:nvSpPr>
      <dsp:spPr>
        <a:xfrm>
          <a:off x="6071856" y="0"/>
          <a:ext cx="2616916" cy="4232764"/>
        </a:xfrm>
        <a:prstGeom prst="round2SameRect">
          <a:avLst>
            <a:gd name="adj1" fmla="val 8000"/>
            <a:gd name="adj2" fmla="val 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5">
              <a:hueOff val="15387812"/>
              <a:satOff val="-5496"/>
              <a:lumOff val="8825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76200" rIns="25400" bIns="25400" numCol="1" spcCol="1270" anchor="t" anchorCtr="0">
          <a:noAutofit/>
        </a:bodyPr>
        <a:lstStyle/>
        <a:p>
          <a:pPr marL="228600" lvl="1" indent="-228600" algn="r" defTabSz="889000" rtl="1">
            <a:lnSpc>
              <a:spcPct val="15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he-IL" sz="2000" kern="1200" dirty="0" smtClean="0"/>
            <a:t>תכנית ייחודית לכל משפחה</a:t>
          </a:r>
          <a:endParaRPr lang="he-IL" sz="1600" kern="1200" dirty="0"/>
        </a:p>
        <a:p>
          <a:pPr marL="228600" lvl="1" indent="-228600" algn="r" defTabSz="889000" rtl="1">
            <a:lnSpc>
              <a:spcPct val="15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he-IL" sz="2000" kern="1200" dirty="0" smtClean="0"/>
            <a:t>לכל משפחה יתאימו את תכנית הטיפול המתאימה לה על-פי הצרכים של הילד, ההורים והמשפחה כיחידה שלמה</a:t>
          </a:r>
          <a:endParaRPr lang="he-IL" sz="1600" kern="1200" dirty="0"/>
        </a:p>
      </dsp:txBody>
      <dsp:txXfrm>
        <a:off x="6133173" y="61317"/>
        <a:ext cx="2494282" cy="4171447"/>
      </dsp:txXfrm>
    </dsp:sp>
    <dsp:sp modelId="{5BD6BF1E-B48D-4098-AA80-05FCB6E289C8}">
      <dsp:nvSpPr>
        <dsp:cNvPr id="0" name=""/>
        <dsp:cNvSpPr/>
      </dsp:nvSpPr>
      <dsp:spPr>
        <a:xfrm>
          <a:off x="6071856" y="3856302"/>
          <a:ext cx="2616916" cy="839993"/>
        </a:xfrm>
        <a:prstGeom prst="rect">
          <a:avLst/>
        </a:prstGeom>
        <a:solidFill>
          <a:schemeClr val="accent5">
            <a:hueOff val="15387812"/>
            <a:satOff val="-5496"/>
            <a:lumOff val="8825"/>
            <a:alphaOff val="0"/>
          </a:schemeClr>
        </a:solidFill>
        <a:ln w="15875" cap="flat" cmpd="sng" algn="ctr">
          <a:solidFill>
            <a:schemeClr val="accent5">
              <a:hueOff val="15387812"/>
              <a:satOff val="-5496"/>
              <a:lumOff val="8825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5260" tIns="0" rIns="58420" bIns="0" numCol="1" spcCol="1270" anchor="ctr" anchorCtr="0">
          <a:noAutofit/>
        </a:bodyPr>
        <a:lstStyle/>
        <a:p>
          <a:pPr lvl="0" algn="ctr" defTabSz="20447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4600" kern="1200" dirty="0" smtClean="0"/>
            <a:t>פרטני</a:t>
          </a:r>
          <a:endParaRPr lang="he-IL" sz="4600" kern="1200" dirty="0"/>
        </a:p>
      </dsp:txBody>
      <dsp:txXfrm>
        <a:off x="6071856" y="3856302"/>
        <a:ext cx="1842898" cy="839993"/>
      </dsp:txXfrm>
    </dsp:sp>
    <dsp:sp modelId="{7AC76666-DB31-4528-9CBF-C3FE19B5976D}">
      <dsp:nvSpPr>
        <dsp:cNvPr id="0" name=""/>
        <dsp:cNvSpPr/>
      </dsp:nvSpPr>
      <dsp:spPr>
        <a:xfrm>
          <a:off x="8048567" y="3780375"/>
          <a:ext cx="915920" cy="915920"/>
        </a:xfrm>
        <a:prstGeom prst="ellipse">
          <a:avLst/>
        </a:prstGeom>
        <a:solidFill>
          <a:schemeClr val="accent5">
            <a:tint val="40000"/>
            <a:alpha val="90000"/>
            <a:hueOff val="15559149"/>
            <a:satOff val="-1476"/>
            <a:lumOff val="1077"/>
            <a:alphaOff val="0"/>
          </a:schemeClr>
        </a:solidFill>
        <a:ln w="15875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CA563F9-7435-4B0A-94F3-725721ECEC2F}">
      <dsp:nvSpPr>
        <dsp:cNvPr id="0" name=""/>
        <dsp:cNvSpPr/>
      </dsp:nvSpPr>
      <dsp:spPr>
        <a:xfrm>
          <a:off x="3334890" y="2309030"/>
          <a:ext cx="1646634" cy="164663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9210" tIns="29210" rIns="29210" bIns="29210" numCol="1" spcCol="1270" anchor="ctr" anchorCtr="0">
          <a:noAutofit/>
        </a:bodyPr>
        <a:lstStyle/>
        <a:p>
          <a:pPr lvl="0" algn="ctr" defTabSz="10223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2300" kern="1200" dirty="0" smtClean="0">
              <a:latin typeface="David" panose="020E0502060401010101" pitchFamily="34" charset="-79"/>
              <a:cs typeface="David" panose="020E0502060401010101" pitchFamily="34" charset="-79"/>
            </a:rPr>
            <a:t>מענים בקהילה נוער וצעירים </a:t>
          </a:r>
          <a:endParaRPr lang="he-IL" sz="2300" kern="1200" dirty="0">
            <a:latin typeface="David" panose="020E0502060401010101" pitchFamily="34" charset="-79"/>
            <a:cs typeface="David" panose="020E0502060401010101" pitchFamily="34" charset="-79"/>
          </a:endParaRPr>
        </a:p>
      </dsp:txBody>
      <dsp:txXfrm>
        <a:off x="3576034" y="2550174"/>
        <a:ext cx="1164346" cy="1164346"/>
      </dsp:txXfrm>
    </dsp:sp>
    <dsp:sp modelId="{371E01A9-B84F-47E0-B26F-96B19AE3D27A}">
      <dsp:nvSpPr>
        <dsp:cNvPr id="0" name=""/>
        <dsp:cNvSpPr/>
      </dsp:nvSpPr>
      <dsp:spPr>
        <a:xfrm rot="16200000">
          <a:off x="3983970" y="1710216"/>
          <a:ext cx="348474" cy="559855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he-IL" sz="1800" kern="1200">
            <a:latin typeface="David" panose="020E0502060401010101" pitchFamily="34" charset="-79"/>
            <a:cs typeface="David" panose="020E0502060401010101" pitchFamily="34" charset="-79"/>
          </a:endParaRPr>
        </a:p>
      </dsp:txBody>
      <dsp:txXfrm>
        <a:off x="4036241" y="1874458"/>
        <a:ext cx="243932" cy="335913"/>
      </dsp:txXfrm>
    </dsp:sp>
    <dsp:sp modelId="{F5D73A51-12BD-4EF9-AA8E-2B5D1E936277}">
      <dsp:nvSpPr>
        <dsp:cNvPr id="0" name=""/>
        <dsp:cNvSpPr/>
      </dsp:nvSpPr>
      <dsp:spPr>
        <a:xfrm>
          <a:off x="3334890" y="4897"/>
          <a:ext cx="1646634" cy="1646634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9210" tIns="29210" rIns="29210" bIns="29210" numCol="1" spcCol="1270" anchor="ctr" anchorCtr="0">
          <a:noAutofit/>
        </a:bodyPr>
        <a:lstStyle/>
        <a:p>
          <a:pPr lvl="0" algn="ctr" defTabSz="10223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2300" kern="1200" dirty="0" smtClean="0">
              <a:latin typeface="David" panose="020E0502060401010101" pitchFamily="34" charset="-79"/>
              <a:cs typeface="David" panose="020E0502060401010101" pitchFamily="34" charset="-79"/>
            </a:rPr>
            <a:t>מעגל בנים </a:t>
          </a:r>
          <a:endParaRPr lang="he-IL" sz="2300" kern="1200" dirty="0">
            <a:latin typeface="David" panose="020E0502060401010101" pitchFamily="34" charset="-79"/>
            <a:cs typeface="David" panose="020E0502060401010101" pitchFamily="34" charset="-79"/>
          </a:endParaRPr>
        </a:p>
      </dsp:txBody>
      <dsp:txXfrm>
        <a:off x="3576034" y="246041"/>
        <a:ext cx="1164346" cy="1164346"/>
      </dsp:txXfrm>
    </dsp:sp>
    <dsp:sp modelId="{B638E8C8-001F-49D1-AE06-CEB0A6B9A82A}">
      <dsp:nvSpPr>
        <dsp:cNvPr id="0" name=""/>
        <dsp:cNvSpPr/>
      </dsp:nvSpPr>
      <dsp:spPr>
        <a:xfrm rot="19800000">
          <a:off x="4973148" y="2281318"/>
          <a:ext cx="348474" cy="559855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he-IL" sz="1800" kern="1200"/>
        </a:p>
      </dsp:txBody>
      <dsp:txXfrm>
        <a:off x="4980151" y="2419425"/>
        <a:ext cx="243932" cy="335913"/>
      </dsp:txXfrm>
    </dsp:sp>
    <dsp:sp modelId="{6F294843-4DF9-45FE-AF2A-5F8C482DC54C}">
      <dsp:nvSpPr>
        <dsp:cNvPr id="0" name=""/>
        <dsp:cNvSpPr/>
      </dsp:nvSpPr>
      <dsp:spPr>
        <a:xfrm>
          <a:off x="5330328" y="1156964"/>
          <a:ext cx="1646634" cy="1646634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9210" tIns="29210" rIns="29210" bIns="29210" numCol="1" spcCol="1270" anchor="ctr" anchorCtr="0">
          <a:noAutofit/>
        </a:bodyPr>
        <a:lstStyle/>
        <a:p>
          <a:pPr lvl="0" algn="ctr" defTabSz="10223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2300" kern="1200" dirty="0" smtClean="0"/>
            <a:t>עו"ס נערות </a:t>
          </a:r>
          <a:endParaRPr lang="he-IL" sz="2300" kern="1200" dirty="0"/>
        </a:p>
      </dsp:txBody>
      <dsp:txXfrm>
        <a:off x="5571472" y="1398108"/>
        <a:ext cx="1164346" cy="1164346"/>
      </dsp:txXfrm>
    </dsp:sp>
    <dsp:sp modelId="{45C5304A-7E5E-4106-BEFC-4A1511AB3B34}">
      <dsp:nvSpPr>
        <dsp:cNvPr id="0" name=""/>
        <dsp:cNvSpPr/>
      </dsp:nvSpPr>
      <dsp:spPr>
        <a:xfrm rot="1800000">
          <a:off x="4973148" y="3423522"/>
          <a:ext cx="348474" cy="559855"/>
        </a:xfrm>
        <a:prstGeom prst="rightArrow">
          <a:avLst>
            <a:gd name="adj1" fmla="val 60000"/>
            <a:gd name="adj2" fmla="val 5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he-IL" sz="1800" kern="1200">
            <a:latin typeface="David" panose="020E0502060401010101" pitchFamily="34" charset="-79"/>
            <a:cs typeface="David" panose="020E0502060401010101" pitchFamily="34" charset="-79"/>
          </a:endParaRPr>
        </a:p>
      </dsp:txBody>
      <dsp:txXfrm>
        <a:off x="4980151" y="3509358"/>
        <a:ext cx="243932" cy="335913"/>
      </dsp:txXfrm>
    </dsp:sp>
    <dsp:sp modelId="{FCAE9B95-2A44-4B13-A641-D70C6941F1EE}">
      <dsp:nvSpPr>
        <dsp:cNvPr id="0" name=""/>
        <dsp:cNvSpPr/>
      </dsp:nvSpPr>
      <dsp:spPr>
        <a:xfrm>
          <a:off x="5330328" y="3461097"/>
          <a:ext cx="1646634" cy="1646634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9210" tIns="29210" rIns="29210" bIns="29210" numCol="1" spcCol="1270" anchor="ctr" anchorCtr="0">
          <a:noAutofit/>
        </a:bodyPr>
        <a:lstStyle/>
        <a:p>
          <a:pPr lvl="0" algn="ctr" defTabSz="10223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2300" kern="1200" dirty="0" smtClean="0">
              <a:latin typeface="David" panose="020E0502060401010101" pitchFamily="34" charset="-79"/>
              <a:cs typeface="David" panose="020E0502060401010101" pitchFamily="34" charset="-79"/>
            </a:rPr>
            <a:t>יתד </a:t>
          </a:r>
          <a:endParaRPr lang="he-IL" sz="2300" kern="1200" dirty="0">
            <a:latin typeface="David" panose="020E0502060401010101" pitchFamily="34" charset="-79"/>
            <a:cs typeface="David" panose="020E0502060401010101" pitchFamily="34" charset="-79"/>
          </a:endParaRPr>
        </a:p>
      </dsp:txBody>
      <dsp:txXfrm>
        <a:off x="5571472" y="3702241"/>
        <a:ext cx="1164346" cy="1164346"/>
      </dsp:txXfrm>
    </dsp:sp>
    <dsp:sp modelId="{309EF8AC-2902-4016-A304-AD7CEBAA7D35}">
      <dsp:nvSpPr>
        <dsp:cNvPr id="0" name=""/>
        <dsp:cNvSpPr/>
      </dsp:nvSpPr>
      <dsp:spPr>
        <a:xfrm rot="5400000">
          <a:off x="3983970" y="3994624"/>
          <a:ext cx="348474" cy="559855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he-IL" sz="1800" kern="1200">
            <a:latin typeface="David" panose="020E0502060401010101" pitchFamily="34" charset="-79"/>
            <a:cs typeface="David" panose="020E0502060401010101" pitchFamily="34" charset="-79"/>
          </a:endParaRPr>
        </a:p>
      </dsp:txBody>
      <dsp:txXfrm>
        <a:off x="4036241" y="4054324"/>
        <a:ext cx="243932" cy="335913"/>
      </dsp:txXfrm>
    </dsp:sp>
    <dsp:sp modelId="{A3BF6A22-5DD8-48F5-91FF-9352301BF558}">
      <dsp:nvSpPr>
        <dsp:cNvPr id="0" name=""/>
        <dsp:cNvSpPr/>
      </dsp:nvSpPr>
      <dsp:spPr>
        <a:xfrm>
          <a:off x="3334890" y="4613163"/>
          <a:ext cx="1646634" cy="1646634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9210" tIns="29210" rIns="29210" bIns="29210" numCol="1" spcCol="1270" anchor="ctr" anchorCtr="0">
          <a:noAutofit/>
        </a:bodyPr>
        <a:lstStyle/>
        <a:p>
          <a:pPr lvl="0" algn="ctr" defTabSz="10223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2300" kern="1200" dirty="0" smtClean="0">
              <a:latin typeface="David" panose="020E0502060401010101" pitchFamily="34" charset="-79"/>
              <a:cs typeface="David" panose="020E0502060401010101" pitchFamily="34" charset="-79"/>
            </a:rPr>
            <a:t>בית חם לנערות </a:t>
          </a:r>
          <a:endParaRPr lang="he-IL" sz="2300" kern="1200" dirty="0">
            <a:latin typeface="David" panose="020E0502060401010101" pitchFamily="34" charset="-79"/>
            <a:cs typeface="David" panose="020E0502060401010101" pitchFamily="34" charset="-79"/>
          </a:endParaRPr>
        </a:p>
      </dsp:txBody>
      <dsp:txXfrm>
        <a:off x="3576034" y="4854307"/>
        <a:ext cx="1164346" cy="1164346"/>
      </dsp:txXfrm>
    </dsp:sp>
    <dsp:sp modelId="{BFA1B19A-B0DA-43E1-AC23-9771AD07A763}">
      <dsp:nvSpPr>
        <dsp:cNvPr id="0" name=""/>
        <dsp:cNvSpPr/>
      </dsp:nvSpPr>
      <dsp:spPr>
        <a:xfrm rot="9000000">
          <a:off x="2994793" y="3423522"/>
          <a:ext cx="348474" cy="559855"/>
        </a:xfrm>
        <a:prstGeom prst="rightArrow">
          <a:avLst>
            <a:gd name="adj1" fmla="val 60000"/>
            <a:gd name="adj2" fmla="val 5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he-IL" sz="1800" kern="1200">
            <a:latin typeface="David" panose="020E0502060401010101" pitchFamily="34" charset="-79"/>
            <a:cs typeface="David" panose="020E0502060401010101" pitchFamily="34" charset="-79"/>
          </a:endParaRPr>
        </a:p>
      </dsp:txBody>
      <dsp:txXfrm rot="10800000">
        <a:off x="3092332" y="3509358"/>
        <a:ext cx="243932" cy="335913"/>
      </dsp:txXfrm>
    </dsp:sp>
    <dsp:sp modelId="{F15DA9CC-7E4C-4EAD-A7D5-67C7C7BDF8BE}">
      <dsp:nvSpPr>
        <dsp:cNvPr id="0" name=""/>
        <dsp:cNvSpPr/>
      </dsp:nvSpPr>
      <dsp:spPr>
        <a:xfrm>
          <a:off x="1339453" y="3461097"/>
          <a:ext cx="1646634" cy="1646634"/>
        </a:xfrm>
        <a:prstGeom prst="ellipse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9210" tIns="29210" rIns="29210" bIns="29210" numCol="1" spcCol="1270" anchor="ctr" anchorCtr="0">
          <a:noAutofit/>
        </a:bodyPr>
        <a:lstStyle/>
        <a:p>
          <a:pPr lvl="0" algn="ctr" defTabSz="10223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2300" kern="1200" dirty="0" smtClean="0">
              <a:latin typeface="David" panose="020E0502060401010101" pitchFamily="34" charset="-79"/>
              <a:cs typeface="David" panose="020E0502060401010101" pitchFamily="34" charset="-79"/>
            </a:rPr>
            <a:t>בית חם לנערים סאלם </a:t>
          </a:r>
          <a:endParaRPr lang="he-IL" sz="2300" kern="1200" dirty="0">
            <a:latin typeface="David" panose="020E0502060401010101" pitchFamily="34" charset="-79"/>
            <a:cs typeface="David" panose="020E0502060401010101" pitchFamily="34" charset="-79"/>
          </a:endParaRPr>
        </a:p>
      </dsp:txBody>
      <dsp:txXfrm>
        <a:off x="1580597" y="3702241"/>
        <a:ext cx="1164346" cy="1164346"/>
      </dsp:txXfrm>
    </dsp:sp>
    <dsp:sp modelId="{AB7F4EF0-B2E9-4880-BEFB-490425D31248}">
      <dsp:nvSpPr>
        <dsp:cNvPr id="0" name=""/>
        <dsp:cNvSpPr/>
      </dsp:nvSpPr>
      <dsp:spPr>
        <a:xfrm rot="12600000">
          <a:off x="2994793" y="2281318"/>
          <a:ext cx="348474" cy="559855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he-IL" sz="1800" kern="1200">
            <a:latin typeface="David" panose="020E0502060401010101" pitchFamily="34" charset="-79"/>
            <a:cs typeface="David" panose="020E0502060401010101" pitchFamily="34" charset="-79"/>
          </a:endParaRPr>
        </a:p>
      </dsp:txBody>
      <dsp:txXfrm rot="10800000">
        <a:off x="3092332" y="2419425"/>
        <a:ext cx="243932" cy="335913"/>
      </dsp:txXfrm>
    </dsp:sp>
    <dsp:sp modelId="{77A2CBBD-DE8B-41A4-BD1F-367A7FDF3114}">
      <dsp:nvSpPr>
        <dsp:cNvPr id="0" name=""/>
        <dsp:cNvSpPr/>
      </dsp:nvSpPr>
      <dsp:spPr>
        <a:xfrm>
          <a:off x="1339453" y="1156964"/>
          <a:ext cx="1646634" cy="1646634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9210" tIns="29210" rIns="29210" bIns="29210" numCol="1" spcCol="1270" anchor="ctr" anchorCtr="0">
          <a:noAutofit/>
        </a:bodyPr>
        <a:lstStyle/>
        <a:p>
          <a:pPr lvl="0" algn="ctr" defTabSz="10223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2300" kern="1200" dirty="0" smtClean="0">
              <a:latin typeface="David" panose="020E0502060401010101" pitchFamily="34" charset="-79"/>
              <a:cs typeface="David" panose="020E0502060401010101" pitchFamily="34" charset="-79"/>
            </a:rPr>
            <a:t>בית חם לנערים </a:t>
          </a:r>
          <a:r>
            <a:rPr lang="he-IL" sz="2300" kern="1200" dirty="0" err="1" smtClean="0">
              <a:latin typeface="David" panose="020E0502060401010101" pitchFamily="34" charset="-79"/>
              <a:cs typeface="David" panose="020E0502060401010101" pitchFamily="34" charset="-79"/>
            </a:rPr>
            <a:t>מושירפה</a:t>
          </a:r>
          <a:r>
            <a:rPr lang="he-IL" sz="2300" kern="1200" dirty="0" smtClean="0">
              <a:latin typeface="David" panose="020E0502060401010101" pitchFamily="34" charset="-79"/>
              <a:cs typeface="David" panose="020E0502060401010101" pitchFamily="34" charset="-79"/>
            </a:rPr>
            <a:t> </a:t>
          </a:r>
          <a:endParaRPr lang="he-IL" sz="2300" kern="1200" dirty="0">
            <a:latin typeface="David" panose="020E0502060401010101" pitchFamily="34" charset="-79"/>
            <a:cs typeface="David" panose="020E0502060401010101" pitchFamily="34" charset="-79"/>
          </a:endParaRPr>
        </a:p>
      </dsp:txBody>
      <dsp:txXfrm>
        <a:off x="1580597" y="1398108"/>
        <a:ext cx="1164346" cy="1164346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093D1CD-75E6-426E-94A3-5D22BB99B67C}">
      <dsp:nvSpPr>
        <dsp:cNvPr id="0" name=""/>
        <dsp:cNvSpPr/>
      </dsp:nvSpPr>
      <dsp:spPr>
        <a:xfrm>
          <a:off x="4536494" y="2504614"/>
          <a:ext cx="3326729" cy="3226679"/>
        </a:xfrm>
        <a:prstGeom prst="gear9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750" tIns="31750" rIns="31750" bIns="31750" numCol="1" spcCol="1270" anchor="ctr" anchorCtr="0">
          <a:noAutofit/>
        </a:bodyPr>
        <a:lstStyle/>
        <a:p>
          <a:pPr lvl="0" algn="ctr" defTabSz="11112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2500" b="1" kern="1200" dirty="0" smtClean="0">
              <a:solidFill>
                <a:schemeClr val="tx1">
                  <a:lumMod val="95000"/>
                  <a:lumOff val="5000"/>
                </a:schemeClr>
              </a:solidFill>
              <a:latin typeface="Univers"/>
              <a:ea typeface="Times New Roman" panose="02020603050405020304" pitchFamily="18" charset="0"/>
              <a:cs typeface="David" panose="020E0502060401010101" pitchFamily="34" charset="-79"/>
            </a:rPr>
            <a:t>איתור ויצירת קשר עם נערות הנמצאות במצבי משבר ומצוקה.</a:t>
          </a:r>
          <a:endParaRPr lang="he-IL" sz="2500" kern="1200" dirty="0">
            <a:solidFill>
              <a:schemeClr val="tx1">
                <a:lumMod val="95000"/>
                <a:lumOff val="5000"/>
              </a:schemeClr>
            </a:solidFill>
          </a:endParaRPr>
        </a:p>
      </dsp:txBody>
      <dsp:txXfrm>
        <a:off x="5197837" y="3260448"/>
        <a:ext cx="2004043" cy="1658580"/>
      </dsp:txXfrm>
    </dsp:sp>
    <dsp:sp modelId="{9638009C-552D-4774-9F4A-CDF89FF2D3E6}">
      <dsp:nvSpPr>
        <dsp:cNvPr id="0" name=""/>
        <dsp:cNvSpPr/>
      </dsp:nvSpPr>
      <dsp:spPr>
        <a:xfrm>
          <a:off x="2009034" y="1960368"/>
          <a:ext cx="2621094" cy="2851535"/>
        </a:xfrm>
        <a:prstGeom prst="gear6">
          <a:avLst/>
        </a:prstGeom>
        <a:solidFill>
          <a:schemeClr val="accent3">
            <a:hueOff val="-1714891"/>
            <a:satOff val="10435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1600" b="1" kern="1200" dirty="0" smtClean="0">
              <a:solidFill>
                <a:schemeClr val="tx1">
                  <a:lumMod val="95000"/>
                  <a:lumOff val="5000"/>
                </a:schemeClr>
              </a:solidFill>
              <a:latin typeface="Univers"/>
              <a:ea typeface="Times New Roman" panose="02020603050405020304" pitchFamily="18" charset="0"/>
              <a:cs typeface="David" panose="020E0502060401010101" pitchFamily="34" charset="-79"/>
            </a:rPr>
            <a:t>טיפול בנערות פרטנית ו/או קבוצתית במטרה לשפר את תפקודן האישי, משפחתי וחברתי.</a:t>
          </a:r>
          <a:endParaRPr lang="en-US" sz="1600" kern="1200" dirty="0">
            <a:solidFill>
              <a:schemeClr val="tx1">
                <a:lumMod val="95000"/>
                <a:lumOff val="5000"/>
              </a:schemeClr>
            </a:solidFill>
            <a:latin typeface="Univers"/>
            <a:ea typeface="Times New Roman" panose="02020603050405020304" pitchFamily="18" charset="0"/>
            <a:cs typeface="David" panose="020E0502060401010101" pitchFamily="34" charset="-79"/>
          </a:endParaRPr>
        </a:p>
      </dsp:txBody>
      <dsp:txXfrm>
        <a:off x="2668902" y="2658223"/>
        <a:ext cx="1301358" cy="1455825"/>
      </dsp:txXfrm>
    </dsp:sp>
    <dsp:sp modelId="{AEC9DD32-14EE-46DC-938E-2D93EB8596B5}">
      <dsp:nvSpPr>
        <dsp:cNvPr id="0" name=""/>
        <dsp:cNvSpPr/>
      </dsp:nvSpPr>
      <dsp:spPr>
        <a:xfrm rot="20700000">
          <a:off x="3357920" y="52278"/>
          <a:ext cx="2890045" cy="2851818"/>
        </a:xfrm>
        <a:prstGeom prst="gear6">
          <a:avLst/>
        </a:prstGeom>
        <a:solidFill>
          <a:schemeClr val="accent3">
            <a:hueOff val="-3429781"/>
            <a:satOff val="20869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1800" b="1" kern="1200" dirty="0" smtClean="0">
              <a:solidFill>
                <a:schemeClr val="tx1">
                  <a:lumMod val="95000"/>
                  <a:lumOff val="5000"/>
                </a:schemeClr>
              </a:solidFill>
              <a:latin typeface="Univers"/>
              <a:ea typeface="Times New Roman" panose="02020603050405020304" pitchFamily="18" charset="0"/>
              <a:cs typeface="David" panose="020E0502060401010101" pitchFamily="34" charset="-79"/>
            </a:rPr>
            <a:t>קיום  קשרים עם גורמים מטפלים במחלקה ועם שירותים בקהילה ומחוצה לה, </a:t>
          </a:r>
          <a:r>
            <a:rPr lang="he-IL" sz="1800" b="1" kern="1200" dirty="0" err="1" smtClean="0">
              <a:solidFill>
                <a:schemeClr val="tx1">
                  <a:lumMod val="95000"/>
                  <a:lumOff val="5000"/>
                </a:schemeClr>
              </a:solidFill>
              <a:latin typeface="Univers"/>
              <a:ea typeface="Times New Roman" panose="02020603050405020304" pitchFamily="18" charset="0"/>
              <a:cs typeface="David" panose="020E0502060401010101" pitchFamily="34" charset="-79"/>
            </a:rPr>
            <a:t>הכל</a:t>
          </a:r>
          <a:r>
            <a:rPr lang="he-IL" sz="1800" b="1" kern="1200" dirty="0" smtClean="0">
              <a:solidFill>
                <a:schemeClr val="tx1">
                  <a:lumMod val="95000"/>
                  <a:lumOff val="5000"/>
                </a:schemeClr>
              </a:solidFill>
              <a:latin typeface="Univers"/>
              <a:ea typeface="Times New Roman" panose="02020603050405020304" pitchFamily="18" charset="0"/>
              <a:cs typeface="David" panose="020E0502060401010101" pitchFamily="34" charset="-79"/>
            </a:rPr>
            <a:t> בהתאם לצורכי הנערה.</a:t>
          </a:r>
          <a:endParaRPr lang="he-IL" sz="1800" kern="1200" dirty="0">
            <a:solidFill>
              <a:schemeClr val="tx1">
                <a:lumMod val="95000"/>
                <a:lumOff val="5000"/>
              </a:schemeClr>
            </a:solidFill>
          </a:endParaRPr>
        </a:p>
      </dsp:txBody>
      <dsp:txXfrm rot="-20700000">
        <a:off x="3994059" y="675498"/>
        <a:ext cx="1617767" cy="1605378"/>
      </dsp:txXfrm>
    </dsp:sp>
    <dsp:sp modelId="{E97B1A76-1F67-4014-8108-15B03100B106}">
      <dsp:nvSpPr>
        <dsp:cNvPr id="0" name=""/>
        <dsp:cNvSpPr/>
      </dsp:nvSpPr>
      <dsp:spPr>
        <a:xfrm>
          <a:off x="4536488" y="2057772"/>
          <a:ext cx="3852716" cy="3852716"/>
        </a:xfrm>
        <a:prstGeom prst="circularArrow">
          <a:avLst>
            <a:gd name="adj1" fmla="val 4687"/>
            <a:gd name="adj2" fmla="val 299029"/>
            <a:gd name="adj3" fmla="val 2540098"/>
            <a:gd name="adj4" fmla="val 15810653"/>
            <a:gd name="adj5" fmla="val 5469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A637CF6-B427-4A6C-BE51-0F017D18138F}">
      <dsp:nvSpPr>
        <dsp:cNvPr id="0" name=""/>
        <dsp:cNvSpPr/>
      </dsp:nvSpPr>
      <dsp:spPr>
        <a:xfrm>
          <a:off x="1865009" y="923470"/>
          <a:ext cx="2799238" cy="2799238"/>
        </a:xfrm>
        <a:prstGeom prst="leftCircularArrow">
          <a:avLst>
            <a:gd name="adj1" fmla="val 6452"/>
            <a:gd name="adj2" fmla="val 429999"/>
            <a:gd name="adj3" fmla="val 10489124"/>
            <a:gd name="adj4" fmla="val 14837806"/>
            <a:gd name="adj5" fmla="val 7527"/>
          </a:avLst>
        </a:prstGeom>
        <a:solidFill>
          <a:schemeClr val="accent3">
            <a:hueOff val="-1714891"/>
            <a:satOff val="10435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7D93717-D44D-41C1-85C8-116C2B00B0C4}">
      <dsp:nvSpPr>
        <dsp:cNvPr id="0" name=""/>
        <dsp:cNvSpPr/>
      </dsp:nvSpPr>
      <dsp:spPr>
        <a:xfrm flipH="1">
          <a:off x="4405095" y="114409"/>
          <a:ext cx="2010023" cy="2586096"/>
        </a:xfrm>
        <a:prstGeom prst="circularArrow">
          <a:avLst>
            <a:gd name="adj1" fmla="val 5984"/>
            <a:gd name="adj2" fmla="val 394124"/>
            <a:gd name="adj3" fmla="val 13313824"/>
            <a:gd name="adj4" fmla="val 10508221"/>
            <a:gd name="adj5" fmla="val 6981"/>
          </a:avLst>
        </a:prstGeom>
        <a:solidFill>
          <a:schemeClr val="accent3">
            <a:hueOff val="-3429781"/>
            <a:satOff val="20869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F2F0298-7058-4626-B5CD-03C6222CD069}">
      <dsp:nvSpPr>
        <dsp:cNvPr id="0" name=""/>
        <dsp:cNvSpPr/>
      </dsp:nvSpPr>
      <dsp:spPr>
        <a:xfrm>
          <a:off x="112760" y="872217"/>
          <a:ext cx="2426279" cy="3315285"/>
        </a:xfrm>
        <a:prstGeom prst="round2SameRect">
          <a:avLst>
            <a:gd name="adj1" fmla="val 8000"/>
            <a:gd name="adj2" fmla="val 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76200" rIns="25400" bIns="25400" numCol="1" spcCol="1270" anchor="t" anchorCtr="0">
          <a:noAutofit/>
        </a:bodyPr>
        <a:lstStyle/>
        <a:p>
          <a:pPr marL="228600" lvl="1" indent="-228600" algn="r" defTabSz="88900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he-IL" sz="2000" b="1" kern="1200" dirty="0" smtClean="0">
              <a:latin typeface="David" panose="020E0502060401010101" pitchFamily="34" charset="-79"/>
              <a:cs typeface="David" panose="020E0502060401010101" pitchFamily="34" charset="-79"/>
            </a:rPr>
            <a:t>מסגרת  טיפול ותמיכה לנערות בגילאי  13-18 שנים בשעות אחה"צ הנותנת מענה לנערות שהיו בטיפול עו"ס הנערות באמצעות עבודה טיפולית חווייתית, וקבוצתית.</a:t>
          </a:r>
          <a:endParaRPr lang="he-IL" sz="2000" b="1" kern="1200" dirty="0">
            <a:latin typeface="David" panose="020E0502060401010101" pitchFamily="34" charset="-79"/>
            <a:cs typeface="David" panose="020E0502060401010101" pitchFamily="34" charset="-79"/>
          </a:endParaRPr>
        </a:p>
        <a:p>
          <a:pPr marL="171450" lvl="1" indent="-171450" algn="r" defTabSz="75565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he-IL" sz="1700" kern="1200" dirty="0">
            <a:latin typeface="David" panose="020E0502060401010101" pitchFamily="34" charset="-79"/>
            <a:cs typeface="David" panose="020E0502060401010101" pitchFamily="34" charset="-79"/>
          </a:endParaRPr>
        </a:p>
      </dsp:txBody>
      <dsp:txXfrm>
        <a:off x="169611" y="929068"/>
        <a:ext cx="2312577" cy="3258434"/>
      </dsp:txXfrm>
    </dsp:sp>
    <dsp:sp modelId="{AED403E7-42B9-4268-BD14-7CCBA5D18441}">
      <dsp:nvSpPr>
        <dsp:cNvPr id="0" name=""/>
        <dsp:cNvSpPr/>
      </dsp:nvSpPr>
      <dsp:spPr>
        <a:xfrm>
          <a:off x="10444" y="3955628"/>
          <a:ext cx="2426279" cy="778801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0020" tIns="0" rIns="53340" bIns="0" numCol="1" spcCol="1270" anchor="ctr" anchorCtr="0">
          <a:noAutofit/>
        </a:bodyPr>
        <a:lstStyle/>
        <a:p>
          <a:pPr lvl="0" algn="l" defTabSz="18669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4200" kern="1200" dirty="0" smtClean="0">
              <a:latin typeface="David" panose="020E0502060401010101" pitchFamily="34" charset="-79"/>
              <a:cs typeface="David" panose="020E0502060401010101" pitchFamily="34" charset="-79"/>
            </a:rPr>
            <a:t>בית חם </a:t>
          </a:r>
          <a:endParaRPr lang="he-IL" sz="4200" kern="1200" dirty="0">
            <a:latin typeface="David" panose="020E0502060401010101" pitchFamily="34" charset="-79"/>
            <a:cs typeface="David" panose="020E0502060401010101" pitchFamily="34" charset="-79"/>
          </a:endParaRPr>
        </a:p>
      </dsp:txBody>
      <dsp:txXfrm>
        <a:off x="10444" y="3955628"/>
        <a:ext cx="1708647" cy="778801"/>
      </dsp:txXfrm>
    </dsp:sp>
    <dsp:sp modelId="{9C5CAD63-3D6A-439A-A53D-B6F74280A73D}">
      <dsp:nvSpPr>
        <dsp:cNvPr id="0" name=""/>
        <dsp:cNvSpPr/>
      </dsp:nvSpPr>
      <dsp:spPr>
        <a:xfrm>
          <a:off x="1678316" y="3881246"/>
          <a:ext cx="1382358" cy="1312783"/>
        </a:xfrm>
        <a:prstGeom prst="ellipse">
          <a:avLst/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15875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1A76C17-2CCC-4CD4-A1FA-C195E40C9028}">
      <dsp:nvSpPr>
        <dsp:cNvPr id="0" name=""/>
        <dsp:cNvSpPr/>
      </dsp:nvSpPr>
      <dsp:spPr>
        <a:xfrm>
          <a:off x="3215379" y="853792"/>
          <a:ext cx="2426279" cy="3434007"/>
        </a:xfrm>
        <a:prstGeom prst="round2SameRect">
          <a:avLst>
            <a:gd name="adj1" fmla="val 8000"/>
            <a:gd name="adj2" fmla="val 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3">
              <a:hueOff val="-1714891"/>
              <a:satOff val="10435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76200" rIns="25400" bIns="25400" numCol="1" spcCol="1270" anchor="t" anchorCtr="0">
          <a:noAutofit/>
        </a:bodyPr>
        <a:lstStyle/>
        <a:p>
          <a:pPr marL="228600" lvl="1" indent="-228600" algn="r" defTabSz="88900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he-IL" sz="2000" b="1" kern="1200" dirty="0" smtClean="0">
              <a:latin typeface="David" panose="020E0502060401010101" pitchFamily="34" charset="-79"/>
              <a:cs typeface="David" panose="020E0502060401010101" pitchFamily="34" charset="-79"/>
            </a:rPr>
            <a:t>העבודה ניתנת ע"י צוות הבית החם ועו"ס הנערות במחלקה, תוך מתן דגש על עבודה משותפת  בנושא יחסים הורים-נערות.</a:t>
          </a:r>
          <a:r>
            <a:rPr lang="he-IL" sz="1700" kern="1200" dirty="0" smtClean="0">
              <a:latin typeface="David" panose="020E0502060401010101" pitchFamily="34" charset="-79"/>
              <a:cs typeface="David" panose="020E0502060401010101" pitchFamily="34" charset="-79"/>
            </a:rPr>
            <a:t/>
          </a:r>
          <a:br>
            <a:rPr lang="he-IL" sz="1700" kern="1200" dirty="0" smtClean="0">
              <a:latin typeface="David" panose="020E0502060401010101" pitchFamily="34" charset="-79"/>
              <a:cs typeface="David" panose="020E0502060401010101" pitchFamily="34" charset="-79"/>
            </a:rPr>
          </a:br>
          <a:endParaRPr lang="he-IL" sz="1700" kern="1200" dirty="0">
            <a:latin typeface="David" panose="020E0502060401010101" pitchFamily="34" charset="-79"/>
            <a:cs typeface="David" panose="020E0502060401010101" pitchFamily="34" charset="-79"/>
          </a:endParaRPr>
        </a:p>
      </dsp:txBody>
      <dsp:txXfrm>
        <a:off x="3272230" y="910643"/>
        <a:ext cx="2312577" cy="3377156"/>
      </dsp:txXfrm>
    </dsp:sp>
    <dsp:sp modelId="{54116192-7870-4B4B-A0BB-324787ADD74C}">
      <dsp:nvSpPr>
        <dsp:cNvPr id="0" name=""/>
        <dsp:cNvSpPr/>
      </dsp:nvSpPr>
      <dsp:spPr>
        <a:xfrm>
          <a:off x="3203855" y="3960441"/>
          <a:ext cx="2426279" cy="778801"/>
        </a:xfrm>
        <a:prstGeom prst="rect">
          <a:avLst/>
        </a:prstGeom>
        <a:solidFill>
          <a:schemeClr val="accent3">
            <a:hueOff val="-1714891"/>
            <a:satOff val="10435"/>
            <a:lumOff val="0"/>
            <a:alphaOff val="0"/>
          </a:schemeClr>
        </a:solidFill>
        <a:ln w="15875" cap="flat" cmpd="sng" algn="ctr">
          <a:solidFill>
            <a:schemeClr val="accent3">
              <a:hueOff val="-1714891"/>
              <a:satOff val="10435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0020" tIns="0" rIns="53340" bIns="0" numCol="1" spcCol="1270" anchor="ctr" anchorCtr="0">
          <a:noAutofit/>
        </a:bodyPr>
        <a:lstStyle/>
        <a:p>
          <a:pPr lvl="0" algn="l" defTabSz="18669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4200" kern="1200" dirty="0" smtClean="0">
              <a:latin typeface="David" panose="020E0502060401010101" pitchFamily="34" charset="-79"/>
              <a:cs typeface="David" panose="020E0502060401010101" pitchFamily="34" charset="-79"/>
            </a:rPr>
            <a:t>מטרה </a:t>
          </a:r>
          <a:endParaRPr lang="he-IL" sz="4200" kern="1200" dirty="0">
            <a:latin typeface="David" panose="020E0502060401010101" pitchFamily="34" charset="-79"/>
            <a:cs typeface="David" panose="020E0502060401010101" pitchFamily="34" charset="-79"/>
          </a:endParaRPr>
        </a:p>
      </dsp:txBody>
      <dsp:txXfrm>
        <a:off x="3203855" y="3960441"/>
        <a:ext cx="1708647" cy="778801"/>
      </dsp:txXfrm>
    </dsp:sp>
    <dsp:sp modelId="{40BBD62F-8EE3-4557-A592-F4273E369004}">
      <dsp:nvSpPr>
        <dsp:cNvPr id="0" name=""/>
        <dsp:cNvSpPr/>
      </dsp:nvSpPr>
      <dsp:spPr>
        <a:xfrm>
          <a:off x="4643919" y="3642745"/>
          <a:ext cx="1383445" cy="1420478"/>
        </a:xfrm>
        <a:prstGeom prst="ellipse">
          <a:avLst/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 w="15875" cap="flat" cmpd="sng" algn="ctr">
          <a:solidFill>
            <a:schemeClr val="accent3">
              <a:tint val="40000"/>
              <a:alpha val="90000"/>
              <a:hueOff val="-2147962"/>
              <a:satOff val="9909"/>
              <a:lumOff val="516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EA5BEF3-E0E1-4220-B8BB-DFCE49E67A97}">
      <dsp:nvSpPr>
        <dsp:cNvPr id="0" name=""/>
        <dsp:cNvSpPr/>
      </dsp:nvSpPr>
      <dsp:spPr>
        <a:xfrm>
          <a:off x="6228188" y="864102"/>
          <a:ext cx="2426279" cy="3806274"/>
        </a:xfrm>
        <a:prstGeom prst="round2SameRect">
          <a:avLst>
            <a:gd name="adj1" fmla="val 8000"/>
            <a:gd name="adj2" fmla="val 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3">
              <a:hueOff val="-3429781"/>
              <a:satOff val="20869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76200" rIns="25400" bIns="25400" numCol="1" spcCol="1270" anchor="t" anchorCtr="0">
          <a:noAutofit/>
        </a:bodyPr>
        <a:lstStyle/>
        <a:p>
          <a:pPr marL="171450" lvl="1" indent="-171450" algn="r" defTabSz="75565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he-IL" sz="1700" kern="1200" dirty="0">
            <a:latin typeface="David" panose="020E0502060401010101" pitchFamily="34" charset="-79"/>
            <a:cs typeface="David" panose="020E0502060401010101" pitchFamily="34" charset="-79"/>
          </a:endParaRPr>
        </a:p>
        <a:p>
          <a:pPr marL="228600" lvl="1" indent="-228600" algn="r" defTabSz="88900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he-IL" sz="2000" b="1" kern="1200" dirty="0" smtClean="0">
              <a:latin typeface="David" panose="020E0502060401010101" pitchFamily="34" charset="-79"/>
              <a:cs typeface="David" panose="020E0502060401010101" pitchFamily="34" charset="-79"/>
            </a:rPr>
            <a:t>המועצה מפעילה בית חם אחד אשר מכיל 15 נערות משני הישובים </a:t>
          </a:r>
          <a:r>
            <a:rPr lang="he-IL" sz="2000" b="1" kern="1200" dirty="0" err="1" smtClean="0">
              <a:latin typeface="David" panose="020E0502060401010101" pitchFamily="34" charset="-79"/>
              <a:cs typeface="David" panose="020E0502060401010101" pitchFamily="34" charset="-79"/>
            </a:rPr>
            <a:t>מושירפה</a:t>
          </a:r>
          <a:r>
            <a:rPr lang="he-IL" sz="2000" b="1" kern="1200" dirty="0" smtClean="0">
              <a:latin typeface="David" panose="020E0502060401010101" pitchFamily="34" charset="-79"/>
              <a:cs typeface="David" panose="020E0502060401010101" pitchFamily="34" charset="-79"/>
            </a:rPr>
            <a:t> </a:t>
          </a:r>
          <a:r>
            <a:rPr lang="he-IL" sz="2000" b="1" kern="1200" dirty="0" err="1" smtClean="0">
              <a:latin typeface="David" panose="020E0502060401010101" pitchFamily="34" charset="-79"/>
              <a:cs typeface="David" panose="020E0502060401010101" pitchFamily="34" charset="-79"/>
            </a:rPr>
            <a:t>ומוסמוס</a:t>
          </a:r>
          <a:r>
            <a:rPr lang="he-IL" sz="2000" b="1" kern="1200" dirty="0" smtClean="0">
              <a:latin typeface="David" panose="020E0502060401010101" pitchFamily="34" charset="-79"/>
              <a:cs typeface="David" panose="020E0502060401010101" pitchFamily="34" charset="-79"/>
            </a:rPr>
            <a:t>. </a:t>
          </a:r>
          <a:endParaRPr lang="he-IL" sz="2000" b="1" kern="1200" dirty="0">
            <a:latin typeface="David" panose="020E0502060401010101" pitchFamily="34" charset="-79"/>
            <a:cs typeface="David" panose="020E0502060401010101" pitchFamily="34" charset="-79"/>
          </a:endParaRPr>
        </a:p>
      </dsp:txBody>
      <dsp:txXfrm>
        <a:off x="6285039" y="920953"/>
        <a:ext cx="2312577" cy="3749423"/>
      </dsp:txXfrm>
    </dsp:sp>
    <dsp:sp modelId="{10135258-D259-48EE-9699-67891989A46A}">
      <dsp:nvSpPr>
        <dsp:cNvPr id="0" name=""/>
        <dsp:cNvSpPr/>
      </dsp:nvSpPr>
      <dsp:spPr>
        <a:xfrm>
          <a:off x="6217876" y="4025982"/>
          <a:ext cx="2426279" cy="778801"/>
        </a:xfrm>
        <a:prstGeom prst="rect">
          <a:avLst/>
        </a:prstGeom>
        <a:solidFill>
          <a:schemeClr val="accent3">
            <a:hueOff val="-3429781"/>
            <a:satOff val="20869"/>
            <a:lumOff val="0"/>
            <a:alphaOff val="0"/>
          </a:schemeClr>
        </a:solidFill>
        <a:ln w="15875" cap="flat" cmpd="sng" algn="ctr">
          <a:solidFill>
            <a:schemeClr val="accent3">
              <a:hueOff val="-3429781"/>
              <a:satOff val="20869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0020" tIns="0" rIns="53340" bIns="0" numCol="1" spcCol="1270" anchor="ctr" anchorCtr="0">
          <a:noAutofit/>
        </a:bodyPr>
        <a:lstStyle/>
        <a:p>
          <a:pPr lvl="0" algn="l" defTabSz="18669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4200" kern="1200" dirty="0" smtClean="0">
              <a:latin typeface="David" panose="020E0502060401010101" pitchFamily="34" charset="-79"/>
              <a:cs typeface="David" panose="020E0502060401010101" pitchFamily="34" charset="-79"/>
            </a:rPr>
            <a:t>מיקום </a:t>
          </a:r>
          <a:endParaRPr lang="he-IL" sz="4200" kern="1200" dirty="0">
            <a:latin typeface="David" panose="020E0502060401010101" pitchFamily="34" charset="-79"/>
            <a:cs typeface="David" panose="020E0502060401010101" pitchFamily="34" charset="-79"/>
          </a:endParaRPr>
        </a:p>
      </dsp:txBody>
      <dsp:txXfrm>
        <a:off x="6217876" y="4025982"/>
        <a:ext cx="1708647" cy="778801"/>
      </dsp:txXfrm>
    </dsp:sp>
    <dsp:sp modelId="{A1207751-99E6-446F-904F-22C053CD355E}">
      <dsp:nvSpPr>
        <dsp:cNvPr id="0" name=""/>
        <dsp:cNvSpPr/>
      </dsp:nvSpPr>
      <dsp:spPr>
        <a:xfrm>
          <a:off x="7705960" y="3813108"/>
          <a:ext cx="1427594" cy="1522356"/>
        </a:xfrm>
        <a:prstGeom prst="ellipse">
          <a:avLst/>
        </a:prstGeom>
        <a:blipFill rotWithShape="1">
          <a:blip xmlns:r="http://schemas.openxmlformats.org/officeDocument/2006/relationships" r:embed="rId3"/>
          <a:stretch>
            <a:fillRect/>
          </a:stretch>
        </a:blipFill>
        <a:ln w="15875" cap="flat" cmpd="sng" algn="ctr">
          <a:solidFill>
            <a:schemeClr val="accent3">
              <a:tint val="40000"/>
              <a:alpha val="90000"/>
              <a:hueOff val="-4295925"/>
              <a:satOff val="19819"/>
              <a:lumOff val="1032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4DC6534-67A1-436D-B0E0-2EE91DFE8B49}">
      <dsp:nvSpPr>
        <dsp:cNvPr id="0" name=""/>
        <dsp:cNvSpPr/>
      </dsp:nvSpPr>
      <dsp:spPr>
        <a:xfrm>
          <a:off x="0" y="0"/>
          <a:ext cx="4863874" cy="2390371"/>
        </a:xfrm>
        <a:prstGeom prst="roundRect">
          <a:avLst>
            <a:gd name="adj" fmla="val 1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120B354-6C1D-4FA4-808A-CFE5F6468086}">
      <dsp:nvSpPr>
        <dsp:cNvPr id="0" name=""/>
        <dsp:cNvSpPr/>
      </dsp:nvSpPr>
      <dsp:spPr>
        <a:xfrm>
          <a:off x="146474" y="318716"/>
          <a:ext cx="2176631" cy="1752939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BB0ECCD-A163-481A-A938-957EE84D1C1A}">
      <dsp:nvSpPr>
        <dsp:cNvPr id="0" name=""/>
        <dsp:cNvSpPr/>
      </dsp:nvSpPr>
      <dsp:spPr>
        <a:xfrm rot="10800000">
          <a:off x="146474" y="2390371"/>
          <a:ext cx="2176631" cy="2921565"/>
        </a:xfrm>
        <a:prstGeom prst="round2SameRect">
          <a:avLst>
            <a:gd name="adj1" fmla="val 10500"/>
            <a:gd name="adj2" fmla="val 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6032" tIns="256032" rIns="256032" bIns="256032" numCol="1" spcCol="1270" anchor="t" anchorCtr="0">
          <a:noAutofit/>
        </a:bodyPr>
        <a:lstStyle/>
        <a:p>
          <a:pPr lvl="0" algn="ctr" defTabSz="1600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3600" kern="1200" dirty="0" smtClean="0">
              <a:solidFill>
                <a:schemeClr val="tx2">
                  <a:lumMod val="50000"/>
                </a:schemeClr>
              </a:solidFill>
              <a:latin typeface="David" panose="020E0502060401010101" pitchFamily="34" charset="-79"/>
              <a:cs typeface="David" panose="020E0502060401010101" pitchFamily="34" charset="-79"/>
            </a:rPr>
            <a:t>בית חם סאלם </a:t>
          </a:r>
        </a:p>
        <a:p>
          <a:pPr lvl="0" algn="ctr" defTabSz="1600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3600" kern="1200" dirty="0" smtClean="0">
              <a:latin typeface="David" panose="020E0502060401010101" pitchFamily="34" charset="-79"/>
              <a:cs typeface="David" panose="020E0502060401010101" pitchFamily="34" charset="-79"/>
            </a:rPr>
            <a:t>עו"ס </a:t>
          </a:r>
          <a:r>
            <a:rPr lang="he-IL" sz="3600" kern="1200" dirty="0" err="1" smtClean="0">
              <a:latin typeface="David" panose="020E0502060401010101" pitchFamily="34" charset="-79"/>
              <a:cs typeface="David" panose="020E0502060401010101" pitchFamily="34" charset="-79"/>
            </a:rPr>
            <a:t>חוסין</a:t>
          </a:r>
          <a:r>
            <a:rPr lang="he-IL" sz="3600" kern="1200" dirty="0" smtClean="0">
              <a:latin typeface="David" panose="020E0502060401010101" pitchFamily="34" charset="-79"/>
              <a:cs typeface="David" panose="020E0502060401010101" pitchFamily="34" charset="-79"/>
            </a:rPr>
            <a:t> </a:t>
          </a:r>
          <a:r>
            <a:rPr lang="he-IL" sz="3600" kern="1200" dirty="0" err="1" smtClean="0">
              <a:latin typeface="David" panose="020E0502060401010101" pitchFamily="34" charset="-79"/>
              <a:cs typeface="David" panose="020E0502060401010101" pitchFamily="34" charset="-79"/>
            </a:rPr>
            <a:t>אגבאריה</a:t>
          </a:r>
          <a:r>
            <a:rPr lang="he-IL" sz="3600" kern="1200" dirty="0" smtClean="0">
              <a:latin typeface="David" panose="020E0502060401010101" pitchFamily="34" charset="-79"/>
              <a:cs typeface="David" panose="020E0502060401010101" pitchFamily="34" charset="-79"/>
            </a:rPr>
            <a:t> </a:t>
          </a:r>
          <a:endParaRPr lang="he-IL" sz="3600" kern="1200" dirty="0">
            <a:latin typeface="David" panose="020E0502060401010101" pitchFamily="34" charset="-79"/>
            <a:cs typeface="David" panose="020E0502060401010101" pitchFamily="34" charset="-79"/>
          </a:endParaRPr>
        </a:p>
      </dsp:txBody>
      <dsp:txXfrm rot="10800000">
        <a:off x="213413" y="2390371"/>
        <a:ext cx="2042753" cy="2854626"/>
      </dsp:txXfrm>
    </dsp:sp>
    <dsp:sp modelId="{90C6E7BE-C648-4D48-831E-C093C45F4141}">
      <dsp:nvSpPr>
        <dsp:cNvPr id="0" name=""/>
        <dsp:cNvSpPr/>
      </dsp:nvSpPr>
      <dsp:spPr>
        <a:xfrm>
          <a:off x="2540768" y="318716"/>
          <a:ext cx="2176631" cy="1752939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562B39A-D887-453F-8506-E4D99C3C172A}">
      <dsp:nvSpPr>
        <dsp:cNvPr id="0" name=""/>
        <dsp:cNvSpPr/>
      </dsp:nvSpPr>
      <dsp:spPr>
        <a:xfrm rot="10800000">
          <a:off x="2540768" y="2390371"/>
          <a:ext cx="2176631" cy="2921565"/>
        </a:xfrm>
        <a:prstGeom prst="round2SameRect">
          <a:avLst>
            <a:gd name="adj1" fmla="val 10500"/>
            <a:gd name="adj2" fmla="val 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6032" tIns="256032" rIns="256032" bIns="256032" numCol="1" spcCol="1270" anchor="t" anchorCtr="0">
          <a:noAutofit/>
        </a:bodyPr>
        <a:lstStyle/>
        <a:p>
          <a:pPr lvl="0" algn="ctr" defTabSz="1600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3600" kern="1200" dirty="0" smtClean="0">
              <a:solidFill>
                <a:schemeClr val="tx2">
                  <a:lumMod val="50000"/>
                </a:schemeClr>
              </a:solidFill>
              <a:latin typeface="David" panose="020E0502060401010101" pitchFamily="34" charset="-79"/>
              <a:cs typeface="David" panose="020E0502060401010101" pitchFamily="34" charset="-79"/>
            </a:rPr>
            <a:t>בית חם </a:t>
          </a:r>
          <a:r>
            <a:rPr lang="he-IL" sz="3600" kern="1200" dirty="0" err="1" smtClean="0">
              <a:solidFill>
                <a:schemeClr val="tx2">
                  <a:lumMod val="50000"/>
                </a:schemeClr>
              </a:solidFill>
              <a:latin typeface="David" panose="020E0502060401010101" pitchFamily="34" charset="-79"/>
              <a:cs typeface="David" panose="020E0502060401010101" pitchFamily="34" charset="-79"/>
            </a:rPr>
            <a:t>מושירפה</a:t>
          </a:r>
          <a:r>
            <a:rPr lang="he-IL" sz="3600" kern="1200" dirty="0" smtClean="0">
              <a:solidFill>
                <a:schemeClr val="tx2">
                  <a:lumMod val="50000"/>
                </a:schemeClr>
              </a:solidFill>
              <a:latin typeface="David" panose="020E0502060401010101" pitchFamily="34" charset="-79"/>
              <a:cs typeface="David" panose="020E0502060401010101" pitchFamily="34" charset="-79"/>
            </a:rPr>
            <a:t> </a:t>
          </a:r>
        </a:p>
        <a:p>
          <a:pPr lvl="0" algn="ctr" defTabSz="1600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3600" kern="1200" dirty="0" smtClean="0">
              <a:latin typeface="David" panose="020E0502060401010101" pitchFamily="34" charset="-79"/>
              <a:cs typeface="David" panose="020E0502060401010101" pitchFamily="34" charset="-79"/>
            </a:rPr>
            <a:t>עו"ס מוחמד </a:t>
          </a:r>
          <a:r>
            <a:rPr lang="he-IL" sz="3600" kern="1200" dirty="0" err="1" smtClean="0">
              <a:latin typeface="David" panose="020E0502060401010101" pitchFamily="34" charset="-79"/>
              <a:cs typeface="David" panose="020E0502060401010101" pitchFamily="34" charset="-79"/>
            </a:rPr>
            <a:t>עתאמנה</a:t>
          </a:r>
          <a:r>
            <a:rPr lang="he-IL" sz="3600" kern="1200" dirty="0" smtClean="0">
              <a:latin typeface="David" panose="020E0502060401010101" pitchFamily="34" charset="-79"/>
              <a:cs typeface="David" panose="020E0502060401010101" pitchFamily="34" charset="-79"/>
            </a:rPr>
            <a:t> </a:t>
          </a:r>
          <a:endParaRPr lang="he-IL" sz="3600" kern="1200" dirty="0">
            <a:latin typeface="David" panose="020E0502060401010101" pitchFamily="34" charset="-79"/>
            <a:cs typeface="David" panose="020E0502060401010101" pitchFamily="34" charset="-79"/>
          </a:endParaRPr>
        </a:p>
      </dsp:txBody>
      <dsp:txXfrm rot="10800000">
        <a:off x="2607707" y="2390371"/>
        <a:ext cx="2042753" cy="2854626"/>
      </dsp:txXfrm>
    </dsp:sp>
  </dsp:spTree>
</dsp:drawing>
</file>

<file path=ppt/diagrams/drawing1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C9FB2F8-0340-4372-ADBA-9EFEB028FB80}">
      <dsp:nvSpPr>
        <dsp:cNvPr id="0" name=""/>
        <dsp:cNvSpPr/>
      </dsp:nvSpPr>
      <dsp:spPr>
        <a:xfrm>
          <a:off x="4001580" y="2396841"/>
          <a:ext cx="4988756" cy="161354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marL="228600" lvl="1" indent="-228600" algn="r" defTabSz="106680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he-IL" sz="2400" b="0" kern="1200" dirty="0">
            <a:solidFill>
              <a:srgbClr val="003300"/>
            </a:solidFill>
            <a:latin typeface="David" panose="020E0502060401010101" pitchFamily="34" charset="-79"/>
            <a:cs typeface="David" panose="020E0502060401010101" pitchFamily="34" charset="-79"/>
          </a:endParaRPr>
        </a:p>
        <a:p>
          <a:pPr marL="228600" lvl="1" indent="-228600" algn="r" defTabSz="106680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he-IL" sz="2400" b="0" kern="1200" smtClean="0">
              <a:latin typeface="David" panose="020E0502060401010101" pitchFamily="34" charset="-79"/>
              <a:cs typeface="David" panose="020E0502060401010101" pitchFamily="34" charset="-79"/>
            </a:rPr>
            <a:t>בית חם לנוער</a:t>
          </a:r>
          <a:endParaRPr lang="he-IL" sz="2400" b="0" kern="1200" dirty="0">
            <a:latin typeface="David" panose="020E0502060401010101" pitchFamily="34" charset="-79"/>
            <a:cs typeface="David" panose="020E0502060401010101" pitchFamily="34" charset="-79"/>
          </a:endParaRPr>
        </a:p>
        <a:p>
          <a:pPr marL="228600" lvl="1" indent="-228600" algn="r" defTabSz="106680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he-IL" sz="2400" b="0" kern="1200" smtClean="0">
              <a:latin typeface="David" panose="020E0502060401010101" pitchFamily="34" charset="-79"/>
              <a:cs typeface="David" panose="020E0502060401010101" pitchFamily="34" charset="-79"/>
            </a:rPr>
            <a:t>בית חם לנערות </a:t>
          </a:r>
          <a:endParaRPr lang="he-IL" sz="2400" b="0" kern="1200" dirty="0">
            <a:latin typeface="David" panose="020E0502060401010101" pitchFamily="34" charset="-79"/>
            <a:cs typeface="David" panose="020E0502060401010101" pitchFamily="34" charset="-79"/>
          </a:endParaRPr>
        </a:p>
        <a:p>
          <a:pPr marL="228600" lvl="1" indent="-228600" algn="r" defTabSz="106680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he-IL" sz="2400" b="0" kern="1200" smtClean="0">
              <a:latin typeface="David" panose="020E0502060401010101" pitchFamily="34" charset="-79"/>
              <a:cs typeface="David" panose="020E0502060401010101" pitchFamily="34" charset="-79"/>
            </a:rPr>
            <a:t>עו"ס נוער וצעירים</a:t>
          </a:r>
          <a:endParaRPr lang="he-IL" sz="2400" b="0" kern="1200" dirty="0">
            <a:latin typeface="David" panose="020E0502060401010101" pitchFamily="34" charset="-79"/>
            <a:cs typeface="David" panose="020E0502060401010101" pitchFamily="34" charset="-79"/>
          </a:endParaRPr>
        </a:p>
      </dsp:txBody>
      <dsp:txXfrm>
        <a:off x="5533651" y="2835673"/>
        <a:ext cx="3421241" cy="1139273"/>
      </dsp:txXfrm>
    </dsp:sp>
    <dsp:sp modelId="{8B0F2CEB-F70E-4A24-85A4-6B26F5B0AB71}">
      <dsp:nvSpPr>
        <dsp:cNvPr id="0" name=""/>
        <dsp:cNvSpPr/>
      </dsp:nvSpPr>
      <dsp:spPr>
        <a:xfrm>
          <a:off x="71092" y="2363030"/>
          <a:ext cx="3777374" cy="182361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marL="228600" lvl="1" indent="-228600" algn="r" defTabSz="106680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he-IL" sz="2400" b="0" kern="1200" dirty="0" smtClean="0">
              <a:latin typeface="David" panose="020E0502060401010101" pitchFamily="34" charset="-79"/>
              <a:cs typeface="David" panose="020E0502060401010101" pitchFamily="34" charset="-79"/>
            </a:rPr>
            <a:t>היחידה לקידום נוער</a:t>
          </a:r>
          <a:endParaRPr lang="he-IL" sz="2400" b="1" kern="1200" dirty="0">
            <a:latin typeface="David" panose="020E0502060401010101" pitchFamily="34" charset="-79"/>
            <a:cs typeface="David" panose="020E0502060401010101" pitchFamily="34" charset="-79"/>
          </a:endParaRPr>
        </a:p>
      </dsp:txBody>
      <dsp:txXfrm>
        <a:off x="111151" y="2858993"/>
        <a:ext cx="2564044" cy="1287594"/>
      </dsp:txXfrm>
    </dsp:sp>
    <dsp:sp modelId="{62C0AAA3-21BF-42B6-84DA-63E2236F9F96}">
      <dsp:nvSpPr>
        <dsp:cNvPr id="0" name=""/>
        <dsp:cNvSpPr/>
      </dsp:nvSpPr>
      <dsp:spPr>
        <a:xfrm>
          <a:off x="5231049" y="188700"/>
          <a:ext cx="3805446" cy="161354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marL="228600" lvl="1" indent="-228600" algn="r" defTabSz="106680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he-IL" sz="2400" b="0" kern="1200" dirty="0" smtClean="0">
              <a:latin typeface="David" panose="020E0502060401010101" pitchFamily="34" charset="-79"/>
              <a:cs typeface="David" panose="020E0502060401010101" pitchFamily="34" charset="-79"/>
            </a:rPr>
            <a:t>יועצת חינוכית </a:t>
          </a:r>
          <a:endParaRPr lang="he-IL" sz="2400" b="0" kern="1200" dirty="0">
            <a:latin typeface="David" panose="020E0502060401010101" pitchFamily="34" charset="-79"/>
            <a:cs typeface="David" panose="020E0502060401010101" pitchFamily="34" charset="-79"/>
          </a:endParaRPr>
        </a:p>
        <a:p>
          <a:pPr marL="228600" lvl="1" indent="-228600" algn="r" defTabSz="106680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he-IL" sz="2400" b="0" kern="1200" smtClean="0">
              <a:latin typeface="David" panose="020E0502060401010101" pitchFamily="34" charset="-79"/>
              <a:cs typeface="David" panose="020E0502060401010101" pitchFamily="34" charset="-79"/>
            </a:rPr>
            <a:t>מחנכים </a:t>
          </a:r>
          <a:endParaRPr lang="he-IL" sz="2400" b="0" kern="1200" dirty="0">
            <a:latin typeface="David" panose="020E0502060401010101" pitchFamily="34" charset="-79"/>
            <a:cs typeface="David" panose="020E0502060401010101" pitchFamily="34" charset="-79"/>
          </a:endParaRPr>
        </a:p>
        <a:p>
          <a:pPr marL="228600" lvl="1" indent="-228600" algn="r" defTabSz="106680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he-IL" sz="2400" b="0" kern="1200" smtClean="0">
              <a:latin typeface="David" panose="020E0502060401010101" pitchFamily="34" charset="-79"/>
              <a:cs typeface="David" panose="020E0502060401010101" pitchFamily="34" charset="-79"/>
            </a:rPr>
            <a:t>קצין ביקור סדיר </a:t>
          </a:r>
          <a:endParaRPr lang="he-IL" sz="2400" b="0" kern="1200" dirty="0">
            <a:latin typeface="David" panose="020E0502060401010101" pitchFamily="34" charset="-79"/>
            <a:cs typeface="David" panose="020E0502060401010101" pitchFamily="34" charset="-79"/>
          </a:endParaRPr>
        </a:p>
        <a:p>
          <a:pPr marL="228600" lvl="1" indent="-228600" algn="r" defTabSz="106680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he-IL" sz="2400" b="0" kern="1200" smtClean="0">
              <a:latin typeface="David" panose="020E0502060401010101" pitchFamily="34" charset="-79"/>
              <a:cs typeface="David" panose="020E0502060401010101" pitchFamily="34" charset="-79"/>
            </a:rPr>
            <a:t>פסיכולוג</a:t>
          </a:r>
          <a:endParaRPr lang="he-IL" sz="2400" b="0" kern="1200" dirty="0">
            <a:latin typeface="David" panose="020E0502060401010101" pitchFamily="34" charset="-79"/>
            <a:cs typeface="David" panose="020E0502060401010101" pitchFamily="34" charset="-79"/>
          </a:endParaRPr>
        </a:p>
        <a:p>
          <a:pPr marL="228600" lvl="1" indent="-228600" algn="r" defTabSz="106680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he-IL" sz="2400" b="0" kern="1200" dirty="0" smtClean="0">
              <a:latin typeface="David" panose="020E0502060401010101" pitchFamily="34" charset="-79"/>
              <a:cs typeface="David" panose="020E0502060401010101" pitchFamily="34" charset="-79"/>
            </a:rPr>
            <a:t>עובדי קידום נוער</a:t>
          </a:r>
          <a:endParaRPr lang="he-IL" sz="2400" b="0" kern="1200" dirty="0">
            <a:latin typeface="David" panose="020E0502060401010101" pitchFamily="34" charset="-79"/>
            <a:cs typeface="David" panose="020E0502060401010101" pitchFamily="34" charset="-79"/>
          </a:endParaRPr>
        </a:p>
        <a:p>
          <a:pPr marL="228600" lvl="1" indent="-228600" algn="r" defTabSz="106680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he-IL" sz="2400" b="0" kern="1200" dirty="0" smtClean="0">
              <a:latin typeface="David" panose="020E0502060401010101" pitchFamily="34" charset="-79"/>
              <a:cs typeface="David" panose="020E0502060401010101" pitchFamily="34" charset="-79"/>
            </a:rPr>
            <a:t>עובדת סוציאלית</a:t>
          </a:r>
          <a:endParaRPr lang="he-IL" sz="2400" b="0" kern="1200" dirty="0">
            <a:latin typeface="David" panose="020E0502060401010101" pitchFamily="34" charset="-79"/>
            <a:cs typeface="David" panose="020E0502060401010101" pitchFamily="34" charset="-79"/>
          </a:endParaRPr>
        </a:p>
      </dsp:txBody>
      <dsp:txXfrm>
        <a:off x="6408127" y="224144"/>
        <a:ext cx="2592924" cy="1139273"/>
      </dsp:txXfrm>
    </dsp:sp>
    <dsp:sp modelId="{3867CA0B-3E2C-4985-AD49-19338A2060B0}">
      <dsp:nvSpPr>
        <dsp:cNvPr id="0" name=""/>
        <dsp:cNvSpPr/>
      </dsp:nvSpPr>
      <dsp:spPr>
        <a:xfrm>
          <a:off x="0" y="188700"/>
          <a:ext cx="3577553" cy="161354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36000" rIns="0" bIns="36000" numCol="1" spcCol="1270" anchor="t" anchorCtr="0">
          <a:noAutofit/>
        </a:bodyPr>
        <a:lstStyle/>
        <a:p>
          <a:pPr marL="228600" lvl="1" indent="-228600" algn="r" defTabSz="106680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he-IL" sz="2400" b="0" kern="1200" dirty="0" smtClean="0">
              <a:latin typeface="David" panose="020E0502060401010101" pitchFamily="34" charset="-79"/>
              <a:cs typeface="David" panose="020E0502060401010101" pitchFamily="34" charset="-79"/>
            </a:rPr>
            <a:t>ועדת נוער בין מקצועית. </a:t>
          </a:r>
          <a:endParaRPr lang="he-IL" sz="2400" b="0" kern="1200" dirty="0">
            <a:latin typeface="David" panose="020E0502060401010101" pitchFamily="34" charset="-79"/>
            <a:cs typeface="David" panose="020E0502060401010101" pitchFamily="34" charset="-79"/>
          </a:endParaRPr>
        </a:p>
        <a:p>
          <a:pPr marL="228600" lvl="1" indent="-228600" algn="r" defTabSz="106680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he-IL" sz="2400" b="0" kern="1200" dirty="0" smtClean="0">
              <a:latin typeface="David" panose="020E0502060401010101" pitchFamily="34" charset="-79"/>
              <a:cs typeface="David" panose="020E0502060401010101" pitchFamily="34" charset="-79"/>
            </a:rPr>
            <a:t>צוותים מלווים</a:t>
          </a:r>
          <a:endParaRPr lang="he-IL" sz="2400" b="0" kern="1200" dirty="0">
            <a:latin typeface="David" panose="020E0502060401010101" pitchFamily="34" charset="-79"/>
            <a:cs typeface="David" panose="020E0502060401010101" pitchFamily="34" charset="-79"/>
          </a:endParaRPr>
        </a:p>
        <a:p>
          <a:pPr marL="228600" lvl="1" indent="-228600" algn="r" defTabSz="106680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he-IL" sz="2400" b="0" kern="1200" dirty="0" smtClean="0">
              <a:latin typeface="David" panose="020E0502060401010101" pitchFamily="34" charset="-79"/>
              <a:cs typeface="David" panose="020E0502060401010101" pitchFamily="34" charset="-79"/>
            </a:rPr>
            <a:t> דוחות עקב</a:t>
          </a:r>
          <a:endParaRPr lang="he-IL" sz="2400" b="0" kern="1200" dirty="0">
            <a:latin typeface="David" panose="020E0502060401010101" pitchFamily="34" charset="-79"/>
            <a:cs typeface="David" panose="020E0502060401010101" pitchFamily="34" charset="-79"/>
          </a:endParaRPr>
        </a:p>
      </dsp:txBody>
      <dsp:txXfrm>
        <a:off x="35444" y="224144"/>
        <a:ext cx="2433399" cy="1139273"/>
      </dsp:txXfrm>
    </dsp:sp>
    <dsp:sp modelId="{9323DE4A-307F-44D8-AE94-F3BB464712DD}">
      <dsp:nvSpPr>
        <dsp:cNvPr id="0" name=""/>
        <dsp:cNvSpPr/>
      </dsp:nvSpPr>
      <dsp:spPr>
        <a:xfrm>
          <a:off x="2505739" y="241212"/>
          <a:ext cx="2182961" cy="2182961"/>
        </a:xfrm>
        <a:prstGeom prst="pieWedg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99136" rIns="199136" bIns="199136" numCol="1" spcCol="1270" anchor="ctr" anchorCtr="0">
          <a:noAutofit/>
        </a:bodyPr>
        <a:lstStyle/>
        <a:p>
          <a:pPr lvl="0" algn="ctr" defTabSz="12446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2800" b="0" kern="1200" smtClean="0">
              <a:latin typeface="David" panose="020E0502060401010101" pitchFamily="34" charset="-79"/>
              <a:cs typeface="David" panose="020E0502060401010101" pitchFamily="34" charset="-79"/>
            </a:rPr>
            <a:t>מעקב</a:t>
          </a:r>
          <a:endParaRPr lang="he-IL" sz="2800" b="0" kern="1200" dirty="0">
            <a:latin typeface="David" panose="020E0502060401010101" pitchFamily="34" charset="-79"/>
            <a:cs typeface="David" panose="020E0502060401010101" pitchFamily="34" charset="-79"/>
          </a:endParaRPr>
        </a:p>
      </dsp:txBody>
      <dsp:txXfrm>
        <a:off x="3145113" y="880586"/>
        <a:ext cx="1543587" cy="1543587"/>
      </dsp:txXfrm>
    </dsp:sp>
    <dsp:sp modelId="{C5532254-CBCB-4892-B0DC-6E34258510EE}">
      <dsp:nvSpPr>
        <dsp:cNvPr id="0" name=""/>
        <dsp:cNvSpPr/>
      </dsp:nvSpPr>
      <dsp:spPr>
        <a:xfrm rot="5400000">
          <a:off x="4785116" y="241212"/>
          <a:ext cx="2182961" cy="2182961"/>
        </a:xfrm>
        <a:prstGeom prst="pieWedg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99136" rIns="199136" bIns="199136" numCol="1" spcCol="1270" anchor="ctr" anchorCtr="0">
          <a:noAutofit/>
        </a:bodyPr>
        <a:lstStyle/>
        <a:p>
          <a:pPr lvl="0" algn="ctr" defTabSz="12446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2800" b="0" kern="1200" dirty="0" smtClean="0">
              <a:latin typeface="David" panose="020E0502060401010101" pitchFamily="34" charset="-79"/>
              <a:cs typeface="David" panose="020E0502060401010101" pitchFamily="34" charset="-79"/>
            </a:rPr>
            <a:t>איתור (</a:t>
          </a:r>
          <a:r>
            <a:rPr lang="he-IL" sz="2400" b="0" kern="1200" dirty="0" smtClean="0">
              <a:latin typeface="David" panose="020E0502060401010101" pitchFamily="34" charset="-79"/>
              <a:cs typeface="David" panose="020E0502060401010101" pitchFamily="34" charset="-79"/>
            </a:rPr>
            <a:t>התערבות מוקדמת) </a:t>
          </a:r>
          <a:endParaRPr lang="he-IL" sz="2400" b="0" kern="1200" dirty="0">
            <a:latin typeface="David" panose="020E0502060401010101" pitchFamily="34" charset="-79"/>
            <a:cs typeface="David" panose="020E0502060401010101" pitchFamily="34" charset="-79"/>
          </a:endParaRPr>
        </a:p>
      </dsp:txBody>
      <dsp:txXfrm rot="-5400000">
        <a:off x="4785116" y="880586"/>
        <a:ext cx="1543587" cy="1543587"/>
      </dsp:txXfrm>
    </dsp:sp>
    <dsp:sp modelId="{9FD85D8E-C778-493B-A100-EF1CEAD60597}">
      <dsp:nvSpPr>
        <dsp:cNvPr id="0" name=""/>
        <dsp:cNvSpPr/>
      </dsp:nvSpPr>
      <dsp:spPr>
        <a:xfrm rot="10800000">
          <a:off x="4785116" y="2520588"/>
          <a:ext cx="2182961" cy="2182961"/>
        </a:xfrm>
        <a:prstGeom prst="pieWedg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99136" rIns="199136" bIns="199136" numCol="1" spcCol="1270" anchor="ctr" anchorCtr="0">
          <a:noAutofit/>
        </a:bodyPr>
        <a:lstStyle/>
        <a:p>
          <a:pPr lvl="0" algn="ctr" defTabSz="12446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2800" b="0" kern="1200" smtClean="0">
              <a:latin typeface="David" panose="020E0502060401010101" pitchFamily="34" charset="-79"/>
              <a:cs typeface="David" panose="020E0502060401010101" pitchFamily="34" charset="-79"/>
            </a:rPr>
            <a:t>טיפול</a:t>
          </a:r>
          <a:endParaRPr lang="he-IL" sz="2800" b="0" kern="1200" dirty="0">
            <a:latin typeface="David" panose="020E0502060401010101" pitchFamily="34" charset="-79"/>
            <a:cs typeface="David" panose="020E0502060401010101" pitchFamily="34" charset="-79"/>
          </a:endParaRPr>
        </a:p>
      </dsp:txBody>
      <dsp:txXfrm rot="10800000">
        <a:off x="4785116" y="2520588"/>
        <a:ext cx="1543587" cy="1543587"/>
      </dsp:txXfrm>
    </dsp:sp>
    <dsp:sp modelId="{4104D1BE-E06F-4E05-B7F0-C53E80B216FF}">
      <dsp:nvSpPr>
        <dsp:cNvPr id="0" name=""/>
        <dsp:cNvSpPr/>
      </dsp:nvSpPr>
      <dsp:spPr>
        <a:xfrm rot="16200000">
          <a:off x="2505739" y="2520588"/>
          <a:ext cx="2182961" cy="2182961"/>
        </a:xfrm>
        <a:prstGeom prst="pieWedg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99136" rIns="199136" bIns="199136" numCol="1" spcCol="1270" anchor="ctr" anchorCtr="0">
          <a:noAutofit/>
        </a:bodyPr>
        <a:lstStyle/>
        <a:p>
          <a:pPr lvl="0" algn="ctr" defTabSz="12446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2800" b="0" kern="1200" smtClean="0">
              <a:latin typeface="David" panose="020E0502060401010101" pitchFamily="34" charset="-79"/>
              <a:cs typeface="David" panose="020E0502060401010101" pitchFamily="34" charset="-79"/>
            </a:rPr>
            <a:t>מניעה העשרה ומסגרות</a:t>
          </a:r>
          <a:endParaRPr lang="he-IL" sz="2800" b="0" kern="1200" dirty="0" smtClean="0">
            <a:latin typeface="David" panose="020E0502060401010101" pitchFamily="34" charset="-79"/>
            <a:cs typeface="David" panose="020E0502060401010101" pitchFamily="34" charset="-79"/>
          </a:endParaRPr>
        </a:p>
      </dsp:txBody>
      <dsp:txXfrm rot="5400000">
        <a:off x="3145113" y="2520588"/>
        <a:ext cx="1543587" cy="1543587"/>
      </dsp:txXfrm>
    </dsp:sp>
    <dsp:sp modelId="{291D0EED-39F9-47E8-B9E9-23AEBB81AF2E}">
      <dsp:nvSpPr>
        <dsp:cNvPr id="0" name=""/>
        <dsp:cNvSpPr/>
      </dsp:nvSpPr>
      <dsp:spPr>
        <a:xfrm>
          <a:off x="4428956" y="2093206"/>
          <a:ext cx="753829" cy="655504"/>
        </a:xfrm>
        <a:prstGeom prst="circularArrow">
          <a:avLst/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CF8AC55-BD65-432D-9295-F2361D34A339}">
      <dsp:nvSpPr>
        <dsp:cNvPr id="0" name=""/>
        <dsp:cNvSpPr/>
      </dsp:nvSpPr>
      <dsp:spPr>
        <a:xfrm rot="10800000">
          <a:off x="4428956" y="2306898"/>
          <a:ext cx="753829" cy="655504"/>
        </a:xfrm>
        <a:prstGeom prst="circularArrow">
          <a:avLst/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B2BE5E6-15A9-498A-B769-2AD3A6DF9DE9}">
      <dsp:nvSpPr>
        <dsp:cNvPr id="0" name=""/>
        <dsp:cNvSpPr/>
      </dsp:nvSpPr>
      <dsp:spPr>
        <a:xfrm rot="16200000">
          <a:off x="676200" y="-676200"/>
          <a:ext cx="2248024" cy="3600425"/>
        </a:xfrm>
        <a:prstGeom prst="round1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3576" tIns="163576" rIns="163576" bIns="163576" numCol="1" spcCol="1270" anchor="ctr" anchorCtr="0">
          <a:noAutofit/>
        </a:bodyPr>
        <a:lstStyle/>
        <a:p>
          <a:pPr lvl="0" algn="ctr" defTabSz="10223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2300" kern="1200" dirty="0" smtClean="0">
              <a:latin typeface="David" panose="020E0502060401010101" pitchFamily="34" charset="-79"/>
              <a:cs typeface="David" panose="020E0502060401010101" pitchFamily="34" charset="-79"/>
            </a:rPr>
            <a:t>המרכז פועל שלושה ימים בשבוע בשעות </a:t>
          </a:r>
          <a:r>
            <a:rPr lang="he-IL" sz="2300" b="1" kern="1200" dirty="0" smtClean="0">
              <a:latin typeface="David" panose="020E0502060401010101" pitchFamily="34" charset="-79"/>
              <a:cs typeface="David" panose="020E0502060401010101" pitchFamily="34" charset="-79"/>
            </a:rPr>
            <a:t>קבועות</a:t>
          </a:r>
          <a:r>
            <a:rPr lang="he-IL" sz="2300" kern="1200" dirty="0" smtClean="0">
              <a:latin typeface="David" panose="020E0502060401010101" pitchFamily="34" charset="-79"/>
              <a:cs typeface="David" panose="020E0502060401010101" pitchFamily="34" charset="-79"/>
            </a:rPr>
            <a:t> במטרה לצמצם מצבי בדידות וניכור ולהוות מסגרת קבועה ויציבה .</a:t>
          </a:r>
          <a:endParaRPr lang="he-IL" sz="2300" kern="1200" dirty="0">
            <a:latin typeface="David" panose="020E0502060401010101" pitchFamily="34" charset="-79"/>
            <a:cs typeface="David" panose="020E0502060401010101" pitchFamily="34" charset="-79"/>
          </a:endParaRPr>
        </a:p>
      </dsp:txBody>
      <dsp:txXfrm rot="5400000">
        <a:off x="0" y="0"/>
        <a:ext cx="3600425" cy="1686018"/>
      </dsp:txXfrm>
    </dsp:sp>
    <dsp:sp modelId="{5514E6BA-7086-4ED9-B2BC-C45D4A6FEFDB}">
      <dsp:nvSpPr>
        <dsp:cNvPr id="0" name=""/>
        <dsp:cNvSpPr/>
      </dsp:nvSpPr>
      <dsp:spPr>
        <a:xfrm>
          <a:off x="3600425" y="0"/>
          <a:ext cx="3600425" cy="2248024"/>
        </a:xfrm>
        <a:prstGeom prst="round1Rect">
          <a:avLst/>
        </a:prstGeom>
        <a:solidFill>
          <a:schemeClr val="accent5">
            <a:hueOff val="5129271"/>
            <a:satOff val="-1832"/>
            <a:lumOff val="2942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3576" tIns="163576" rIns="163576" bIns="163576" numCol="1" spcCol="1270" anchor="ctr" anchorCtr="0">
          <a:noAutofit/>
        </a:bodyPr>
        <a:lstStyle/>
        <a:p>
          <a:pPr lvl="0" algn="ctr" defTabSz="10223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2300" kern="1200" dirty="0" smtClean="0">
              <a:latin typeface="David" panose="020E0502060401010101" pitchFamily="34" charset="-79"/>
              <a:cs typeface="David" panose="020E0502060401010101" pitchFamily="34" charset="-79"/>
            </a:rPr>
            <a:t>עו"ס </a:t>
          </a:r>
        </a:p>
        <a:p>
          <a:pPr lvl="0" algn="ctr" defTabSz="10223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2300" kern="1200" dirty="0" smtClean="0">
              <a:latin typeface="David" panose="020E0502060401010101" pitchFamily="34" charset="-79"/>
              <a:cs typeface="David" panose="020E0502060401010101" pitchFamily="34" charset="-79"/>
            </a:rPr>
            <a:t>שעוסק </a:t>
          </a:r>
          <a:r>
            <a:rPr lang="he-IL" sz="2300" b="1" kern="1200" dirty="0" smtClean="0">
              <a:latin typeface="David" panose="020E0502060401010101" pitchFamily="34" charset="-79"/>
              <a:cs typeface="David" panose="020E0502060401010101" pitchFamily="34" charset="-79"/>
            </a:rPr>
            <a:t>בטיפול פרטני</a:t>
          </a:r>
          <a:r>
            <a:rPr lang="he-IL" sz="2300" kern="1200" dirty="0" smtClean="0">
              <a:latin typeface="David" panose="020E0502060401010101" pitchFamily="34" charset="-79"/>
              <a:cs typeface="David" panose="020E0502060401010101" pitchFamily="34" charset="-79"/>
            </a:rPr>
            <a:t>, </a:t>
          </a:r>
          <a:r>
            <a:rPr lang="he-IL" sz="2300" b="1" kern="1200" dirty="0" smtClean="0">
              <a:latin typeface="David" panose="020E0502060401010101" pitchFamily="34" charset="-79"/>
              <a:cs typeface="David" panose="020E0502060401010101" pitchFamily="34" charset="-79"/>
            </a:rPr>
            <a:t>קבוצתי וליווי משפחתי</a:t>
          </a:r>
          <a:r>
            <a:rPr lang="he-IL" sz="2300" kern="1200" dirty="0" smtClean="0">
              <a:latin typeface="David" panose="020E0502060401010101" pitchFamily="34" charset="-79"/>
              <a:cs typeface="David" panose="020E0502060401010101" pitchFamily="34" charset="-79"/>
            </a:rPr>
            <a:t>. </a:t>
          </a:r>
          <a:endParaRPr lang="he-IL" sz="2300" kern="1200" dirty="0">
            <a:latin typeface="David" panose="020E0502060401010101" pitchFamily="34" charset="-79"/>
            <a:cs typeface="David" panose="020E0502060401010101" pitchFamily="34" charset="-79"/>
          </a:endParaRPr>
        </a:p>
      </dsp:txBody>
      <dsp:txXfrm>
        <a:off x="3600425" y="0"/>
        <a:ext cx="3600425" cy="1686018"/>
      </dsp:txXfrm>
    </dsp:sp>
    <dsp:sp modelId="{E1B19EA1-4135-4E0B-B875-6CFD8AEB3D0F}">
      <dsp:nvSpPr>
        <dsp:cNvPr id="0" name=""/>
        <dsp:cNvSpPr/>
      </dsp:nvSpPr>
      <dsp:spPr>
        <a:xfrm rot="10800000">
          <a:off x="0" y="2248024"/>
          <a:ext cx="3600425" cy="2248024"/>
        </a:xfrm>
        <a:prstGeom prst="round1Rect">
          <a:avLst/>
        </a:prstGeom>
        <a:solidFill>
          <a:schemeClr val="accent5">
            <a:hueOff val="10258542"/>
            <a:satOff val="-3664"/>
            <a:lumOff val="5883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3576" tIns="163576" rIns="163576" bIns="163576" numCol="1" spcCol="1270" anchor="ctr" anchorCtr="0">
          <a:noAutofit/>
        </a:bodyPr>
        <a:lstStyle/>
        <a:p>
          <a:pPr lvl="0" algn="ctr" defTabSz="10223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2300" kern="1200" dirty="0" smtClean="0">
              <a:latin typeface="David" panose="020E0502060401010101" pitchFamily="34" charset="-79"/>
              <a:cs typeface="David" panose="020E0502060401010101" pitchFamily="34" charset="-79"/>
            </a:rPr>
            <a:t>אם בית </a:t>
          </a:r>
        </a:p>
      </dsp:txBody>
      <dsp:txXfrm rot="10800000">
        <a:off x="0" y="2810029"/>
        <a:ext cx="3600425" cy="1686018"/>
      </dsp:txXfrm>
    </dsp:sp>
    <dsp:sp modelId="{39F82355-F7A0-4557-9330-606C88B766CF}">
      <dsp:nvSpPr>
        <dsp:cNvPr id="0" name=""/>
        <dsp:cNvSpPr/>
      </dsp:nvSpPr>
      <dsp:spPr>
        <a:xfrm rot="5400000">
          <a:off x="4276625" y="1571823"/>
          <a:ext cx="2248024" cy="3600425"/>
        </a:xfrm>
        <a:prstGeom prst="round1Rect">
          <a:avLst/>
        </a:prstGeom>
        <a:solidFill>
          <a:schemeClr val="accent5">
            <a:hueOff val="15387812"/>
            <a:satOff val="-5496"/>
            <a:lumOff val="8825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3576" tIns="163576" rIns="163576" bIns="163576" numCol="1" spcCol="1270" anchor="ctr" anchorCtr="0">
          <a:noAutofit/>
        </a:bodyPr>
        <a:lstStyle/>
        <a:p>
          <a:pPr lvl="0" algn="ctr" defTabSz="10223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2300" kern="1200" dirty="0" smtClean="0">
              <a:latin typeface="David" panose="020E0502060401010101" pitchFamily="34" charset="-79"/>
              <a:cs typeface="David" panose="020E0502060401010101" pitchFamily="34" charset="-79"/>
            </a:rPr>
            <a:t>מדריך חברתי העוסק בליווי הנוער בתוך המסגרת ובאיתור.</a:t>
          </a:r>
          <a:endParaRPr lang="he-IL" sz="2300" kern="1200" dirty="0">
            <a:latin typeface="David" panose="020E0502060401010101" pitchFamily="34" charset="-79"/>
            <a:cs typeface="David" panose="020E0502060401010101" pitchFamily="34" charset="-79"/>
          </a:endParaRPr>
        </a:p>
      </dsp:txBody>
      <dsp:txXfrm rot="-5400000">
        <a:off x="3600425" y="2810029"/>
        <a:ext cx="3600425" cy="1686018"/>
      </dsp:txXfrm>
    </dsp:sp>
    <dsp:sp modelId="{5F4FDC88-F148-4BF1-A59D-4A22687B854C}">
      <dsp:nvSpPr>
        <dsp:cNvPr id="0" name=""/>
        <dsp:cNvSpPr/>
      </dsp:nvSpPr>
      <dsp:spPr>
        <a:xfrm>
          <a:off x="2520297" y="1686018"/>
          <a:ext cx="2160255" cy="1124012"/>
        </a:xfrm>
        <a:prstGeom prst="roundRect">
          <a:avLst/>
        </a:prstGeom>
        <a:solidFill>
          <a:schemeClr val="accent5">
            <a:tint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2300" kern="1200" dirty="0" smtClean="0">
              <a:latin typeface="David" panose="020E0502060401010101" pitchFamily="34" charset="-79"/>
              <a:cs typeface="David" panose="020E0502060401010101" pitchFamily="34" charset="-79"/>
            </a:rPr>
            <a:t>צוות בית חם</a:t>
          </a:r>
        </a:p>
        <a:p>
          <a:pPr lvl="0" algn="ctr" defTabSz="10223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2300" kern="1200" dirty="0" smtClean="0">
              <a:latin typeface="David" panose="020E0502060401010101" pitchFamily="34" charset="-79"/>
              <a:cs typeface="David" panose="020E0502060401010101" pitchFamily="34" charset="-79"/>
            </a:rPr>
            <a:t>ושעות ההפעלה  </a:t>
          </a:r>
          <a:endParaRPr lang="he-IL" sz="2300" kern="1200" dirty="0">
            <a:latin typeface="David" panose="020E0502060401010101" pitchFamily="34" charset="-79"/>
            <a:cs typeface="David" panose="020E0502060401010101" pitchFamily="34" charset="-79"/>
          </a:endParaRPr>
        </a:p>
      </dsp:txBody>
      <dsp:txXfrm>
        <a:off x="2575167" y="1740888"/>
        <a:ext cx="2050515" cy="1014272"/>
      </dsp:txXfrm>
    </dsp:sp>
  </dsp:spTree>
</dsp:drawing>
</file>

<file path=ppt/diagrams/drawing1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3F345E3-EF90-4579-8281-B65A9E0AE14C}">
      <dsp:nvSpPr>
        <dsp:cNvPr id="0" name=""/>
        <dsp:cNvSpPr/>
      </dsp:nvSpPr>
      <dsp:spPr>
        <a:xfrm>
          <a:off x="3304397" y="2296285"/>
          <a:ext cx="1744133" cy="1744133"/>
        </a:xfrm>
        <a:prstGeom prst="ellipse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14224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3200" kern="1200" dirty="0" smtClean="0">
              <a:solidFill>
                <a:schemeClr val="tx2">
                  <a:lumMod val="50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rPr>
            <a:t>פעילויות בית חם </a:t>
          </a:r>
          <a:endParaRPr lang="he-IL" sz="3200" kern="1200" dirty="0">
            <a:solidFill>
              <a:schemeClr val="tx2">
                <a:lumMod val="50000"/>
              </a:schemeClr>
            </a:solidFill>
            <a:latin typeface="Aharoni" panose="02010803020104030203" pitchFamily="2" charset="-79"/>
            <a:cs typeface="Aharoni" panose="02010803020104030203" pitchFamily="2" charset="-79"/>
          </a:endParaRPr>
        </a:p>
      </dsp:txBody>
      <dsp:txXfrm>
        <a:off x="3559819" y="2551707"/>
        <a:ext cx="1233289" cy="1233289"/>
      </dsp:txXfrm>
    </dsp:sp>
    <dsp:sp modelId="{21E6A5AF-1CAB-4596-848B-EC20A587F8D0}">
      <dsp:nvSpPr>
        <dsp:cNvPr id="0" name=""/>
        <dsp:cNvSpPr/>
      </dsp:nvSpPr>
      <dsp:spPr>
        <a:xfrm rot="16200000">
          <a:off x="3913562" y="2014590"/>
          <a:ext cx="525803" cy="37584"/>
        </a:xfrm>
        <a:custGeom>
          <a:avLst/>
          <a:gdLst/>
          <a:ahLst/>
          <a:cxnLst/>
          <a:rect l="0" t="0" r="0" b="0"/>
          <a:pathLst>
            <a:path>
              <a:moveTo>
                <a:pt x="0" y="18792"/>
              </a:moveTo>
              <a:lnTo>
                <a:pt x="525803" y="18792"/>
              </a:lnTo>
            </a:path>
          </a:pathLst>
        </a:custGeom>
        <a:noFill/>
        <a:ln w="1587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he-IL" sz="500" kern="1200"/>
        </a:p>
      </dsp:txBody>
      <dsp:txXfrm>
        <a:off x="4163318" y="2020238"/>
        <a:ext cx="26290" cy="26290"/>
      </dsp:txXfrm>
    </dsp:sp>
    <dsp:sp modelId="{5CF00CE8-AE1B-4F82-B8FD-839C687BEBD2}">
      <dsp:nvSpPr>
        <dsp:cNvPr id="0" name=""/>
        <dsp:cNvSpPr/>
      </dsp:nvSpPr>
      <dsp:spPr>
        <a:xfrm>
          <a:off x="3304397" y="26347"/>
          <a:ext cx="1744133" cy="1744133"/>
        </a:xfrm>
        <a:prstGeom prst="ellipse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13335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3000" kern="1200" dirty="0" smtClean="0">
              <a:cs typeface="+mj-cs"/>
            </a:rPr>
            <a:t>רכיבת אופניים </a:t>
          </a:r>
          <a:endParaRPr lang="he-IL" sz="3000" kern="1200" dirty="0">
            <a:cs typeface="+mj-cs"/>
          </a:endParaRPr>
        </a:p>
      </dsp:txBody>
      <dsp:txXfrm>
        <a:off x="3559819" y="281769"/>
        <a:ext cx="1233289" cy="1233289"/>
      </dsp:txXfrm>
    </dsp:sp>
    <dsp:sp modelId="{1C8EA43C-DB28-4957-8C4A-C92B2CCD6E87}">
      <dsp:nvSpPr>
        <dsp:cNvPr id="0" name=""/>
        <dsp:cNvSpPr/>
      </dsp:nvSpPr>
      <dsp:spPr>
        <a:xfrm>
          <a:off x="5048530" y="3149559"/>
          <a:ext cx="525803" cy="37584"/>
        </a:xfrm>
        <a:custGeom>
          <a:avLst/>
          <a:gdLst/>
          <a:ahLst/>
          <a:cxnLst/>
          <a:rect l="0" t="0" r="0" b="0"/>
          <a:pathLst>
            <a:path>
              <a:moveTo>
                <a:pt x="0" y="18792"/>
              </a:moveTo>
              <a:lnTo>
                <a:pt x="525803" y="18792"/>
              </a:lnTo>
            </a:path>
          </a:pathLst>
        </a:custGeom>
        <a:noFill/>
        <a:ln w="1587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he-IL" sz="500" kern="1200"/>
        </a:p>
      </dsp:txBody>
      <dsp:txXfrm>
        <a:off x="5298287" y="3155206"/>
        <a:ext cx="26290" cy="26290"/>
      </dsp:txXfrm>
    </dsp:sp>
    <dsp:sp modelId="{2C670D1A-1CAB-4DF6-93D6-7A7D231EE644}">
      <dsp:nvSpPr>
        <dsp:cNvPr id="0" name=""/>
        <dsp:cNvSpPr/>
      </dsp:nvSpPr>
      <dsp:spPr>
        <a:xfrm>
          <a:off x="5574334" y="2296285"/>
          <a:ext cx="1744133" cy="1744133"/>
        </a:xfrm>
        <a:prstGeom prst="ellipse">
          <a:avLst/>
        </a:prstGeom>
        <a:gradFill rotWithShape="0">
          <a:gsLst>
            <a:gs pos="0">
              <a:schemeClr val="accent5">
                <a:hueOff val="5129271"/>
                <a:satOff val="-1832"/>
                <a:lumOff val="2942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5">
                <a:hueOff val="5129271"/>
                <a:satOff val="-1832"/>
                <a:lumOff val="2942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5">
                <a:hueOff val="5129271"/>
                <a:satOff val="-1832"/>
                <a:lumOff val="2942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altLang="he-IL" sz="2000" b="1" kern="1200" dirty="0" smtClean="0">
              <a:cs typeface="+mj-cs"/>
            </a:rPr>
            <a:t>הרצאות מגוונות ע"י אנשי מקצוע מתחומים שונים</a:t>
          </a:r>
          <a:endParaRPr lang="en-US" altLang="he-IL" sz="2000" b="1" kern="1200" dirty="0" smtClean="0">
            <a:cs typeface="+mj-cs"/>
          </a:endParaRPr>
        </a:p>
      </dsp:txBody>
      <dsp:txXfrm>
        <a:off x="5829756" y="2551707"/>
        <a:ext cx="1233289" cy="1233289"/>
      </dsp:txXfrm>
    </dsp:sp>
    <dsp:sp modelId="{7C61FE4B-629F-4F00-8C04-EF1AA46D26EA}">
      <dsp:nvSpPr>
        <dsp:cNvPr id="0" name=""/>
        <dsp:cNvSpPr/>
      </dsp:nvSpPr>
      <dsp:spPr>
        <a:xfrm rot="5400000">
          <a:off x="3913562" y="4284528"/>
          <a:ext cx="525803" cy="37584"/>
        </a:xfrm>
        <a:custGeom>
          <a:avLst/>
          <a:gdLst/>
          <a:ahLst/>
          <a:cxnLst/>
          <a:rect l="0" t="0" r="0" b="0"/>
          <a:pathLst>
            <a:path>
              <a:moveTo>
                <a:pt x="0" y="18792"/>
              </a:moveTo>
              <a:lnTo>
                <a:pt x="525803" y="18792"/>
              </a:lnTo>
            </a:path>
          </a:pathLst>
        </a:custGeom>
        <a:noFill/>
        <a:ln w="1587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he-IL" sz="500" kern="1200"/>
        </a:p>
      </dsp:txBody>
      <dsp:txXfrm>
        <a:off x="4163318" y="4290175"/>
        <a:ext cx="26290" cy="26290"/>
      </dsp:txXfrm>
    </dsp:sp>
    <dsp:sp modelId="{5E786995-DBE0-4F5D-BF82-9ED5A800E41D}">
      <dsp:nvSpPr>
        <dsp:cNvPr id="0" name=""/>
        <dsp:cNvSpPr/>
      </dsp:nvSpPr>
      <dsp:spPr>
        <a:xfrm>
          <a:off x="3304397" y="4566222"/>
          <a:ext cx="1744133" cy="1744133"/>
        </a:xfrm>
        <a:prstGeom prst="ellipse">
          <a:avLst/>
        </a:prstGeom>
        <a:gradFill rotWithShape="0">
          <a:gsLst>
            <a:gs pos="0">
              <a:schemeClr val="accent5">
                <a:hueOff val="10258542"/>
                <a:satOff val="-3664"/>
                <a:lumOff val="5883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5">
                <a:hueOff val="10258542"/>
                <a:satOff val="-3664"/>
                <a:lumOff val="5883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5">
                <a:hueOff val="10258542"/>
                <a:satOff val="-3664"/>
                <a:lumOff val="5883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13335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altLang="he-IL" sz="3000" kern="1200" dirty="0" smtClean="0">
              <a:cs typeface="+mj-cs"/>
            </a:rPr>
            <a:t>חוג אומנות </a:t>
          </a:r>
        </a:p>
      </dsp:txBody>
      <dsp:txXfrm>
        <a:off x="3559819" y="4821644"/>
        <a:ext cx="1233289" cy="1233289"/>
      </dsp:txXfrm>
    </dsp:sp>
    <dsp:sp modelId="{3278FC85-75E9-426C-A377-44437DF33878}">
      <dsp:nvSpPr>
        <dsp:cNvPr id="0" name=""/>
        <dsp:cNvSpPr/>
      </dsp:nvSpPr>
      <dsp:spPr>
        <a:xfrm rot="10800000">
          <a:off x="2778593" y="3149559"/>
          <a:ext cx="525803" cy="37584"/>
        </a:xfrm>
        <a:custGeom>
          <a:avLst/>
          <a:gdLst/>
          <a:ahLst/>
          <a:cxnLst/>
          <a:rect l="0" t="0" r="0" b="0"/>
          <a:pathLst>
            <a:path>
              <a:moveTo>
                <a:pt x="0" y="18792"/>
              </a:moveTo>
              <a:lnTo>
                <a:pt x="525803" y="18792"/>
              </a:lnTo>
            </a:path>
          </a:pathLst>
        </a:custGeom>
        <a:noFill/>
        <a:ln w="1587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he-IL" sz="500" kern="1200"/>
        </a:p>
      </dsp:txBody>
      <dsp:txXfrm rot="10800000">
        <a:off x="3028350" y="3155206"/>
        <a:ext cx="26290" cy="26290"/>
      </dsp:txXfrm>
    </dsp:sp>
    <dsp:sp modelId="{DC913557-2891-43C1-BED7-6218ABC6665E}">
      <dsp:nvSpPr>
        <dsp:cNvPr id="0" name=""/>
        <dsp:cNvSpPr/>
      </dsp:nvSpPr>
      <dsp:spPr>
        <a:xfrm>
          <a:off x="1034459" y="2296285"/>
          <a:ext cx="1744133" cy="1744133"/>
        </a:xfrm>
        <a:prstGeom prst="ellipse">
          <a:avLst/>
        </a:prstGeom>
        <a:gradFill rotWithShape="0">
          <a:gsLst>
            <a:gs pos="0">
              <a:schemeClr val="accent5">
                <a:hueOff val="15387812"/>
                <a:satOff val="-5496"/>
                <a:lumOff val="8825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5">
                <a:hueOff val="15387812"/>
                <a:satOff val="-5496"/>
                <a:lumOff val="8825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5">
                <a:hueOff val="15387812"/>
                <a:satOff val="-5496"/>
                <a:lumOff val="8825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13335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altLang="he-IL" sz="3000" kern="1200" dirty="0" smtClean="0">
              <a:cs typeface="+mj-cs"/>
            </a:rPr>
            <a:t>פעילות אתגרית </a:t>
          </a:r>
          <a:r>
            <a:rPr lang="en-US" altLang="he-IL" sz="3000" kern="1200" dirty="0" smtClean="0">
              <a:cs typeface="+mj-cs"/>
            </a:rPr>
            <a:t>OTD</a:t>
          </a:r>
        </a:p>
      </dsp:txBody>
      <dsp:txXfrm>
        <a:off x="1289881" y="2551707"/>
        <a:ext cx="1233289" cy="1233289"/>
      </dsp:txXfrm>
    </dsp:sp>
  </dsp:spTree>
</dsp:drawing>
</file>

<file path=ppt/diagrams/drawing1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22CB25D-B31C-4385-8550-D368650AEA90}">
      <dsp:nvSpPr>
        <dsp:cNvPr id="0" name=""/>
        <dsp:cNvSpPr/>
      </dsp:nvSpPr>
      <dsp:spPr>
        <a:xfrm>
          <a:off x="2547353" y="4852"/>
          <a:ext cx="1649364" cy="1649338"/>
        </a:xfrm>
        <a:prstGeom prst="donut">
          <a:avLst>
            <a:gd name="adj" fmla="val 110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9919D08-D537-49B4-96C7-A753F82F5784}">
      <dsp:nvSpPr>
        <dsp:cNvPr id="0" name=""/>
        <dsp:cNvSpPr/>
      </dsp:nvSpPr>
      <dsp:spPr>
        <a:xfrm>
          <a:off x="824498" y="50537"/>
          <a:ext cx="2028377" cy="1533859"/>
        </a:xfrm>
        <a:prstGeom prst="rect">
          <a:avLst/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77D857B-A2FC-466D-89C1-18219F639590}">
      <dsp:nvSpPr>
        <dsp:cNvPr id="0" name=""/>
        <dsp:cNvSpPr/>
      </dsp:nvSpPr>
      <dsp:spPr>
        <a:xfrm>
          <a:off x="2728832" y="186327"/>
          <a:ext cx="1286407" cy="1286386"/>
        </a:xfrm>
        <a:prstGeom prst="ellipse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1600" kern="1200" dirty="0" smtClean="0"/>
            <a:t>המישור החברתי </a:t>
          </a:r>
          <a:endParaRPr lang="he-IL" sz="1600" kern="1200" dirty="0"/>
        </a:p>
      </dsp:txBody>
      <dsp:txXfrm>
        <a:off x="2917222" y="374714"/>
        <a:ext cx="909627" cy="909612"/>
      </dsp:txXfrm>
    </dsp:sp>
    <dsp:sp modelId="{CB6B33E1-229B-413A-AE22-61B90EA642D3}">
      <dsp:nvSpPr>
        <dsp:cNvPr id="0" name=""/>
        <dsp:cNvSpPr/>
      </dsp:nvSpPr>
      <dsp:spPr>
        <a:xfrm>
          <a:off x="3208072" y="1900135"/>
          <a:ext cx="327926" cy="327926"/>
        </a:xfrm>
        <a:prstGeom prst="flowChartConnector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D32347E-1067-4531-A987-39EA7C5AE2A1}">
      <dsp:nvSpPr>
        <dsp:cNvPr id="0" name=""/>
        <dsp:cNvSpPr/>
      </dsp:nvSpPr>
      <dsp:spPr>
        <a:xfrm>
          <a:off x="2547353" y="2474006"/>
          <a:ext cx="1649364" cy="1649338"/>
        </a:xfrm>
        <a:prstGeom prst="donut">
          <a:avLst>
            <a:gd name="adj" fmla="val 110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16AEBCF-7795-4B22-B63C-474DC26BFC72}">
      <dsp:nvSpPr>
        <dsp:cNvPr id="0" name=""/>
        <dsp:cNvSpPr/>
      </dsp:nvSpPr>
      <dsp:spPr>
        <a:xfrm>
          <a:off x="3776349" y="2531732"/>
          <a:ext cx="2028377" cy="1533859"/>
        </a:xfrm>
        <a:prstGeom prst="rect">
          <a:avLst/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BE72B29-67FB-4477-B9BF-36A8DBEA1C96}">
      <dsp:nvSpPr>
        <dsp:cNvPr id="0" name=""/>
        <dsp:cNvSpPr/>
      </dsp:nvSpPr>
      <dsp:spPr>
        <a:xfrm>
          <a:off x="2728832" y="2655482"/>
          <a:ext cx="1286407" cy="1286386"/>
        </a:xfrm>
        <a:prstGeom prst="ellipse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1600" kern="1200" dirty="0" smtClean="0"/>
            <a:t>המישור הרגשי</a:t>
          </a:r>
          <a:endParaRPr lang="he-IL" sz="1600" kern="1200" dirty="0"/>
        </a:p>
      </dsp:txBody>
      <dsp:txXfrm>
        <a:off x="2917222" y="2843869"/>
        <a:ext cx="909627" cy="909612"/>
      </dsp:txXfrm>
    </dsp:sp>
    <dsp:sp modelId="{D5A1DD87-C148-4A58-8E6E-3EAD2D85BDFD}">
      <dsp:nvSpPr>
        <dsp:cNvPr id="0" name=""/>
        <dsp:cNvSpPr/>
      </dsp:nvSpPr>
      <dsp:spPr>
        <a:xfrm>
          <a:off x="3208072" y="4369290"/>
          <a:ext cx="327926" cy="327926"/>
        </a:xfrm>
        <a:prstGeom prst="flowChartConnector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AE996D7-4080-44AC-9BA4-46B29AB600BE}">
      <dsp:nvSpPr>
        <dsp:cNvPr id="0" name=""/>
        <dsp:cNvSpPr/>
      </dsp:nvSpPr>
      <dsp:spPr>
        <a:xfrm>
          <a:off x="2547353" y="4943161"/>
          <a:ext cx="1649364" cy="1649338"/>
        </a:xfrm>
        <a:prstGeom prst="donut">
          <a:avLst>
            <a:gd name="adj" fmla="val 110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680A148-1D94-4ACE-8E8A-925B1F4493A8}">
      <dsp:nvSpPr>
        <dsp:cNvPr id="0" name=""/>
        <dsp:cNvSpPr/>
      </dsp:nvSpPr>
      <dsp:spPr>
        <a:xfrm>
          <a:off x="939344" y="5000887"/>
          <a:ext cx="2028377" cy="1533859"/>
        </a:xfrm>
        <a:prstGeom prst="rect">
          <a:avLst/>
        </a:prstGeom>
        <a:blipFill rotWithShape="1">
          <a:blip xmlns:r="http://schemas.openxmlformats.org/officeDocument/2006/relationships" r:embed="rId3"/>
          <a:stretch>
            <a:fillRect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7F35B38-36B4-422D-A503-4689C5656D8F}">
      <dsp:nvSpPr>
        <dsp:cNvPr id="0" name=""/>
        <dsp:cNvSpPr/>
      </dsp:nvSpPr>
      <dsp:spPr>
        <a:xfrm>
          <a:off x="2728832" y="5124637"/>
          <a:ext cx="1286407" cy="1286386"/>
        </a:xfrm>
        <a:prstGeom prst="ellipse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1600" kern="1200" dirty="0" smtClean="0"/>
            <a:t>המישור ההתנדבותי </a:t>
          </a:r>
          <a:endParaRPr lang="he-IL" sz="1600" kern="1200" dirty="0"/>
        </a:p>
      </dsp:txBody>
      <dsp:txXfrm>
        <a:off x="2917222" y="5313024"/>
        <a:ext cx="909627" cy="90961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C009C54-EDB3-4861-8571-ED75C16EAF2A}">
      <dsp:nvSpPr>
        <dsp:cNvPr id="0" name=""/>
        <dsp:cNvSpPr/>
      </dsp:nvSpPr>
      <dsp:spPr>
        <a:xfrm>
          <a:off x="0" y="0"/>
          <a:ext cx="9110543" cy="3600399"/>
        </a:xfrm>
        <a:prstGeom prst="rightArrow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B1C5B91-05B8-431A-AD46-89DEFB13450A}">
      <dsp:nvSpPr>
        <dsp:cNvPr id="0" name=""/>
        <dsp:cNvSpPr/>
      </dsp:nvSpPr>
      <dsp:spPr>
        <a:xfrm>
          <a:off x="5148060" y="908236"/>
          <a:ext cx="3403562" cy="155567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203200" rIns="0" bIns="20320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2000" kern="1200" dirty="0" smtClean="0">
              <a:latin typeface="David" panose="020E0502060401010101" pitchFamily="34" charset="-79"/>
              <a:cs typeface="David" panose="020E0502060401010101" pitchFamily="34" charset="-79"/>
            </a:rPr>
            <a:t>לצמצם פערים חברתיים ושיפור רמת החיים של התושבים ואיכותם ע"י נתינת שירות אכפתי, מכבד, מגוון ורגיש לכלל האוכלוסייה </a:t>
          </a:r>
          <a:r>
            <a:rPr lang="he-IL" sz="1200" kern="1200" dirty="0" smtClean="0">
              <a:latin typeface="David" panose="020E0502060401010101" pitchFamily="34" charset="-79"/>
              <a:cs typeface="David" panose="020E0502060401010101" pitchFamily="34" charset="-79"/>
            </a:rPr>
            <a:t>.</a:t>
          </a:r>
          <a:endParaRPr lang="he-IL" sz="1200" kern="1200" dirty="0">
            <a:latin typeface="David" panose="020E0502060401010101" pitchFamily="34" charset="-79"/>
            <a:cs typeface="David" panose="020E0502060401010101" pitchFamily="34" charset="-79"/>
          </a:endParaRPr>
        </a:p>
      </dsp:txBody>
      <dsp:txXfrm>
        <a:off x="5148060" y="908236"/>
        <a:ext cx="3403562" cy="1555679"/>
      </dsp:txXfrm>
    </dsp:sp>
    <dsp:sp modelId="{1F3C216D-C187-407C-AA33-5E83F22AAE6D}">
      <dsp:nvSpPr>
        <dsp:cNvPr id="0" name=""/>
        <dsp:cNvSpPr/>
      </dsp:nvSpPr>
      <dsp:spPr>
        <a:xfrm>
          <a:off x="2555663" y="1063797"/>
          <a:ext cx="1697105" cy="155567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203200" rIns="0" bIns="20320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2000" kern="1200" dirty="0" smtClean="0">
              <a:latin typeface="David" panose="020E0502060401010101" pitchFamily="34" charset="-79"/>
              <a:cs typeface="David" panose="020E0502060401010101" pitchFamily="34" charset="-79"/>
            </a:rPr>
            <a:t>לסייע לקיום אוכלוסייה עצמאית בעלת חוסן אישי וקהילתי </a:t>
          </a:r>
          <a:endParaRPr lang="he-IL" sz="2000" kern="1200" dirty="0">
            <a:latin typeface="David" panose="020E0502060401010101" pitchFamily="34" charset="-79"/>
            <a:cs typeface="David" panose="020E0502060401010101" pitchFamily="34" charset="-79"/>
          </a:endParaRPr>
        </a:p>
      </dsp:txBody>
      <dsp:txXfrm>
        <a:off x="2555663" y="1063797"/>
        <a:ext cx="1697105" cy="1555679"/>
      </dsp:txXfrm>
    </dsp:sp>
    <dsp:sp modelId="{9457E609-104C-4A64-8A2F-C7B95F53EEA2}">
      <dsp:nvSpPr>
        <dsp:cNvPr id="0" name=""/>
        <dsp:cNvSpPr/>
      </dsp:nvSpPr>
      <dsp:spPr>
        <a:xfrm>
          <a:off x="34918" y="841669"/>
          <a:ext cx="1697105" cy="155567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203200" rIns="0" bIns="20320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2000" kern="1200" dirty="0" smtClean="0">
              <a:latin typeface="David" panose="020E0502060401010101" pitchFamily="34" charset="-79"/>
              <a:cs typeface="David" panose="020E0502060401010101" pitchFamily="34" charset="-79"/>
            </a:rPr>
            <a:t>חיזוק והעצמת הפרט  המשפחה והישובים </a:t>
          </a:r>
          <a:endParaRPr lang="he-IL" sz="2000" kern="1200" dirty="0">
            <a:latin typeface="David" panose="020E0502060401010101" pitchFamily="34" charset="-79"/>
            <a:cs typeface="David" panose="020E0502060401010101" pitchFamily="34" charset="-79"/>
          </a:endParaRPr>
        </a:p>
      </dsp:txBody>
      <dsp:txXfrm>
        <a:off x="34918" y="841669"/>
        <a:ext cx="1697105" cy="1555679"/>
      </dsp:txXfrm>
    </dsp:sp>
  </dsp:spTree>
</dsp:drawing>
</file>

<file path=ppt/diagrams/drawing2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A64CD6D-8CD6-4AB2-BFDA-7669722A7F9C}">
      <dsp:nvSpPr>
        <dsp:cNvPr id="0" name=""/>
        <dsp:cNvSpPr/>
      </dsp:nvSpPr>
      <dsp:spPr>
        <a:xfrm>
          <a:off x="2665326" y="5077"/>
          <a:ext cx="1726131" cy="1726103"/>
        </a:xfrm>
        <a:prstGeom prst="donut">
          <a:avLst>
            <a:gd name="adj" fmla="val 110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128842E-EE64-4FA0-91A2-9CCE978AAA11}">
      <dsp:nvSpPr>
        <dsp:cNvPr id="0" name=""/>
        <dsp:cNvSpPr/>
      </dsp:nvSpPr>
      <dsp:spPr>
        <a:xfrm>
          <a:off x="982475" y="65490"/>
          <a:ext cx="2122785" cy="1605250"/>
        </a:xfrm>
        <a:prstGeom prst="rect">
          <a:avLst/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889C55E-E155-4250-8ACC-0E137DE0674E}">
      <dsp:nvSpPr>
        <dsp:cNvPr id="0" name=""/>
        <dsp:cNvSpPr/>
      </dsp:nvSpPr>
      <dsp:spPr>
        <a:xfrm>
          <a:off x="2855251" y="195000"/>
          <a:ext cx="1346280" cy="1346259"/>
        </a:xfrm>
        <a:prstGeom prst="ellipse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667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1500" kern="1200" dirty="0" smtClean="0"/>
            <a:t>קידום אורח חיים בריא </a:t>
          </a:r>
          <a:endParaRPr lang="he-IL" sz="1500" kern="1200" dirty="0"/>
        </a:p>
      </dsp:txBody>
      <dsp:txXfrm>
        <a:off x="3052409" y="392155"/>
        <a:ext cx="951964" cy="951949"/>
      </dsp:txXfrm>
    </dsp:sp>
    <dsp:sp modelId="{D8BB5A9D-A8CE-49CD-9019-4A4EFD8B62DF}">
      <dsp:nvSpPr>
        <dsp:cNvPr id="0" name=""/>
        <dsp:cNvSpPr/>
      </dsp:nvSpPr>
      <dsp:spPr>
        <a:xfrm>
          <a:off x="3356797" y="1988573"/>
          <a:ext cx="343189" cy="343189"/>
        </a:xfrm>
        <a:prstGeom prst="flowChartConnector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05ADD45-ACE0-423B-8D32-8A4B547A5F7A}">
      <dsp:nvSpPr>
        <dsp:cNvPr id="0" name=""/>
        <dsp:cNvSpPr/>
      </dsp:nvSpPr>
      <dsp:spPr>
        <a:xfrm>
          <a:off x="2665326" y="2589155"/>
          <a:ext cx="1726131" cy="1726103"/>
        </a:xfrm>
        <a:prstGeom prst="donut">
          <a:avLst>
            <a:gd name="adj" fmla="val 110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77F2C81-D359-4F2C-8103-2D81B423D286}">
      <dsp:nvSpPr>
        <dsp:cNvPr id="0" name=""/>
        <dsp:cNvSpPr/>
      </dsp:nvSpPr>
      <dsp:spPr>
        <a:xfrm>
          <a:off x="3951523" y="2649568"/>
          <a:ext cx="2122785" cy="1605250"/>
        </a:xfrm>
        <a:prstGeom prst="rect">
          <a:avLst/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A8BA761-71BF-408D-8572-45411A8C1D08}">
      <dsp:nvSpPr>
        <dsp:cNvPr id="0" name=""/>
        <dsp:cNvSpPr/>
      </dsp:nvSpPr>
      <dsp:spPr>
        <a:xfrm>
          <a:off x="2855251" y="2779077"/>
          <a:ext cx="1346280" cy="1346259"/>
        </a:xfrm>
        <a:prstGeom prst="ellipse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667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1500" kern="1200" dirty="0" smtClean="0"/>
            <a:t>המישור הלימודי</a:t>
          </a:r>
          <a:endParaRPr lang="he-IL" sz="1500" kern="1200" dirty="0"/>
        </a:p>
      </dsp:txBody>
      <dsp:txXfrm>
        <a:off x="3052409" y="2976232"/>
        <a:ext cx="951964" cy="951949"/>
      </dsp:txXfrm>
    </dsp:sp>
    <dsp:sp modelId="{94EAC755-BDFB-413A-BBEA-EE37A1D9FBCF}">
      <dsp:nvSpPr>
        <dsp:cNvPr id="0" name=""/>
        <dsp:cNvSpPr/>
      </dsp:nvSpPr>
      <dsp:spPr>
        <a:xfrm>
          <a:off x="3356797" y="4572651"/>
          <a:ext cx="343189" cy="343189"/>
        </a:xfrm>
        <a:prstGeom prst="flowChartConnector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0376C8B-52D5-4468-847A-44D7C1FEFFD4}">
      <dsp:nvSpPr>
        <dsp:cNvPr id="0" name=""/>
        <dsp:cNvSpPr/>
      </dsp:nvSpPr>
      <dsp:spPr>
        <a:xfrm>
          <a:off x="2665326" y="5173233"/>
          <a:ext cx="1726131" cy="1726103"/>
        </a:xfrm>
        <a:prstGeom prst="donut">
          <a:avLst>
            <a:gd name="adj" fmla="val 110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6BCA516-6C74-4564-8AC6-A9CE6553C424}">
      <dsp:nvSpPr>
        <dsp:cNvPr id="0" name=""/>
        <dsp:cNvSpPr/>
      </dsp:nvSpPr>
      <dsp:spPr>
        <a:xfrm>
          <a:off x="982475" y="5233645"/>
          <a:ext cx="2122785" cy="1605250"/>
        </a:xfrm>
        <a:prstGeom prst="rect">
          <a:avLst/>
        </a:prstGeom>
        <a:blipFill rotWithShape="1">
          <a:blip xmlns:r="http://schemas.openxmlformats.org/officeDocument/2006/relationships" r:embed="rId3"/>
          <a:stretch>
            <a:fillRect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A630ECB-A43C-4F05-8B4A-B2818ADC3F3E}">
      <dsp:nvSpPr>
        <dsp:cNvPr id="0" name=""/>
        <dsp:cNvSpPr/>
      </dsp:nvSpPr>
      <dsp:spPr>
        <a:xfrm>
          <a:off x="2855251" y="5363155"/>
          <a:ext cx="1346280" cy="1346259"/>
        </a:xfrm>
        <a:prstGeom prst="ellipse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667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1500" kern="1200" dirty="0" err="1" smtClean="0"/>
            <a:t>למידה,הנאה</a:t>
          </a:r>
          <a:endParaRPr lang="he-IL" sz="1500" kern="1200" dirty="0"/>
        </a:p>
      </dsp:txBody>
      <dsp:txXfrm>
        <a:off x="3052409" y="5560310"/>
        <a:ext cx="951964" cy="951949"/>
      </dsp:txXfrm>
    </dsp:sp>
  </dsp:spTree>
</dsp:drawing>
</file>

<file path=ppt/diagrams/drawing2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6605083-57D0-44B3-80A6-277CD26AE5DB}">
      <dsp:nvSpPr>
        <dsp:cNvPr id="0" name=""/>
        <dsp:cNvSpPr/>
      </dsp:nvSpPr>
      <dsp:spPr>
        <a:xfrm>
          <a:off x="1576183" y="273868"/>
          <a:ext cx="5435227" cy="1887583"/>
        </a:xfrm>
        <a:prstGeom prst="ellipse">
          <a:avLst/>
        </a:prstGeom>
        <a:solidFill>
          <a:schemeClr val="accent4">
            <a:tint val="50000"/>
            <a:alpha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36E60E1-5E62-4590-A201-179BCB26A234}">
      <dsp:nvSpPr>
        <dsp:cNvPr id="0" name=""/>
        <dsp:cNvSpPr/>
      </dsp:nvSpPr>
      <dsp:spPr>
        <a:xfrm>
          <a:off x="3960436" y="4968550"/>
          <a:ext cx="1053338" cy="674136"/>
        </a:xfrm>
        <a:prstGeom prst="downArrow">
          <a:avLst/>
        </a:prstGeom>
        <a:solidFill>
          <a:schemeClr val="accent4">
            <a:tint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538EB21-2BA6-4EBF-B3A7-848ADC930942}">
      <dsp:nvSpPr>
        <dsp:cNvPr id="0" name=""/>
        <dsp:cNvSpPr/>
      </dsp:nvSpPr>
      <dsp:spPr>
        <a:xfrm>
          <a:off x="1774211" y="5435227"/>
          <a:ext cx="5056026" cy="126400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27152" tIns="327152" rIns="327152" bIns="327152" numCol="1" spcCol="1270" anchor="ctr" anchorCtr="0">
          <a:noAutofit/>
        </a:bodyPr>
        <a:lstStyle/>
        <a:p>
          <a:pPr lvl="0" algn="ctr" defTabSz="20447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4600" kern="1200" dirty="0" smtClean="0"/>
            <a:t>תכנית יתד </a:t>
          </a:r>
          <a:endParaRPr lang="he-IL" sz="4600" kern="1200" dirty="0"/>
        </a:p>
      </dsp:txBody>
      <dsp:txXfrm>
        <a:off x="1774211" y="5435227"/>
        <a:ext cx="5056026" cy="1264006"/>
      </dsp:txXfrm>
    </dsp:sp>
    <dsp:sp modelId="{FEE4E958-13F8-4019-BCB3-C1C53976D793}">
      <dsp:nvSpPr>
        <dsp:cNvPr id="0" name=""/>
        <dsp:cNvSpPr/>
      </dsp:nvSpPr>
      <dsp:spPr>
        <a:xfrm>
          <a:off x="3096351" y="2232255"/>
          <a:ext cx="2616076" cy="2664329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2000" kern="1200" dirty="0" smtClean="0">
              <a:latin typeface="David" panose="020E0502060401010101" pitchFamily="34" charset="-79"/>
              <a:cs typeface="David" panose="020E0502060401010101" pitchFamily="34" charset="-79"/>
            </a:rPr>
            <a:t>שילוב מתאים ונכון בחברה ובקהילה, תוך השגת עתיד בטוח ברמה האישית, המשפחתית והתעסוקתית</a:t>
          </a:r>
          <a:r>
            <a:rPr lang="he-IL" sz="2000" b="1" kern="1200" dirty="0" smtClean="0">
              <a:latin typeface="David" panose="020E0502060401010101" pitchFamily="34" charset="-79"/>
              <a:cs typeface="David" panose="020E0502060401010101" pitchFamily="34" charset="-79"/>
            </a:rPr>
            <a:t>.</a:t>
          </a:r>
          <a:endParaRPr lang="he-IL" sz="2000" kern="1200" dirty="0"/>
        </a:p>
      </dsp:txBody>
      <dsp:txXfrm>
        <a:off x="3479466" y="2622437"/>
        <a:ext cx="1849846" cy="1883965"/>
      </dsp:txXfrm>
    </dsp:sp>
    <dsp:sp modelId="{CC40E738-7A0A-4F92-AE58-1F788875177B}">
      <dsp:nvSpPr>
        <dsp:cNvPr id="0" name=""/>
        <dsp:cNvSpPr/>
      </dsp:nvSpPr>
      <dsp:spPr>
        <a:xfrm>
          <a:off x="1584168" y="288026"/>
          <a:ext cx="2497860" cy="2513483"/>
        </a:xfrm>
        <a:prstGeom prst="ellipse">
          <a:avLst/>
        </a:prstGeom>
        <a:solidFill>
          <a:schemeClr val="accent4">
            <a:hueOff val="-494707"/>
            <a:satOff val="-2845"/>
            <a:lumOff val="-2255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2000" kern="1200" dirty="0" smtClean="0">
              <a:latin typeface="David" panose="020E0502060401010101" pitchFamily="34" charset="-79"/>
              <a:cs typeface="David" panose="020E0502060401010101" pitchFamily="34" charset="-79"/>
            </a:rPr>
            <a:t>לסייע לצעירים וצעירות לממש את זכויותיהם, וסיפוק צרכים,</a:t>
          </a:r>
          <a:endParaRPr lang="he-IL" sz="2000" kern="1200" dirty="0"/>
        </a:p>
      </dsp:txBody>
      <dsp:txXfrm>
        <a:off x="1949971" y="656117"/>
        <a:ext cx="1766254" cy="1777301"/>
      </dsp:txXfrm>
    </dsp:sp>
    <dsp:sp modelId="{2FEB31AE-35B8-478F-91AA-C8172462E48F}">
      <dsp:nvSpPr>
        <dsp:cNvPr id="0" name=""/>
        <dsp:cNvSpPr/>
      </dsp:nvSpPr>
      <dsp:spPr>
        <a:xfrm>
          <a:off x="4536506" y="216029"/>
          <a:ext cx="2221990" cy="2316734"/>
        </a:xfrm>
        <a:prstGeom prst="ellipse">
          <a:avLst/>
        </a:prstGeom>
        <a:solidFill>
          <a:schemeClr val="accent4">
            <a:hueOff val="-989414"/>
            <a:satOff val="-5690"/>
            <a:lumOff val="-4511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2000" kern="1200" dirty="0" smtClean="0">
              <a:latin typeface="David" panose="020E0502060401010101" pitchFamily="34" charset="-79"/>
              <a:cs typeface="David" panose="020E0502060401010101" pitchFamily="34" charset="-79"/>
            </a:rPr>
            <a:t>קידום צעירים וצעירות במצבי סיכון</a:t>
          </a:r>
          <a:endParaRPr lang="he-IL" sz="2000" kern="1200" dirty="0"/>
        </a:p>
      </dsp:txBody>
      <dsp:txXfrm>
        <a:off x="4861909" y="555307"/>
        <a:ext cx="1571184" cy="1638178"/>
      </dsp:txXfrm>
    </dsp:sp>
    <dsp:sp modelId="{B921DE95-7979-442B-A696-A90E139956E4}">
      <dsp:nvSpPr>
        <dsp:cNvPr id="0" name=""/>
        <dsp:cNvSpPr/>
      </dsp:nvSpPr>
      <dsp:spPr>
        <a:xfrm>
          <a:off x="1368153" y="432061"/>
          <a:ext cx="5898697" cy="4718957"/>
        </a:xfrm>
        <a:prstGeom prst="funnel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90AAA8D-1D37-43C8-A5BD-233768195647}">
      <dsp:nvSpPr>
        <dsp:cNvPr id="0" name=""/>
        <dsp:cNvSpPr/>
      </dsp:nvSpPr>
      <dsp:spPr>
        <a:xfrm>
          <a:off x="380742" y="0"/>
          <a:ext cx="5688632" cy="5688632"/>
        </a:xfrm>
        <a:prstGeom prst="triangl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2A41600-9A20-4814-8B51-0F51410FBCEB}">
      <dsp:nvSpPr>
        <dsp:cNvPr id="0" name=""/>
        <dsp:cNvSpPr/>
      </dsp:nvSpPr>
      <dsp:spPr>
        <a:xfrm>
          <a:off x="3018935" y="571456"/>
          <a:ext cx="4109857" cy="2004038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3200" b="1" u="sng" kern="1200" cap="none" spc="0" dirty="0" smtClean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pattFill prst="narHorz">
                <a:fgClr>
                  <a:schemeClr val="accent3"/>
                </a:fgClr>
                <a:bgClr>
                  <a:schemeClr val="accent3">
                    <a:lumMod val="40000"/>
                    <a:lumOff val="60000"/>
                  </a:schemeClr>
                </a:bgClr>
              </a:pattFill>
              <a:effectLst>
                <a:innerShdw blurRad="177800">
                  <a:schemeClr val="accent3">
                    <a:lumMod val="50000"/>
                  </a:schemeClr>
                </a:innerShdw>
              </a:effectLst>
              <a:latin typeface="David" pitchFamily="34" charset="-79"/>
              <a:cs typeface="David" pitchFamily="34" charset="-79"/>
            </a:rPr>
            <a:t>מע"ש </a:t>
          </a:r>
        </a:p>
        <a:p>
          <a:pPr lvl="0" algn="ctr" defTabSz="14224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1700" b="1" kern="1200" dirty="0" smtClean="0">
              <a:latin typeface="David" pitchFamily="34" charset="-79"/>
              <a:cs typeface="David" pitchFamily="34" charset="-79"/>
            </a:rPr>
            <a:t>מסגרת המשלבת מרכז הכשרה ושיקום עם מקום עבודה. </a:t>
          </a:r>
        </a:p>
        <a:p>
          <a:pPr lvl="0" algn="ctr" defTabSz="14224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1700" b="1" kern="1200" dirty="0" smtClean="0">
              <a:latin typeface="David" pitchFamily="34" charset="-79"/>
              <a:cs typeface="David" pitchFamily="34" charset="-79"/>
            </a:rPr>
            <a:t>המסגרת מיועדת להכשיר את הבוגרים לחיי עבודה, לאחריות ולעצמאות מרבית</a:t>
          </a:r>
        </a:p>
        <a:p>
          <a:pPr lvl="0" algn="ctr" defTabSz="14224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1700" b="1" kern="1200" dirty="0" smtClean="0">
              <a:latin typeface="David" pitchFamily="34" charset="-79"/>
              <a:cs typeface="David" pitchFamily="34" charset="-79"/>
            </a:rPr>
            <a:t> </a:t>
          </a:r>
          <a:endParaRPr lang="he-IL" sz="1700" kern="1200" dirty="0"/>
        </a:p>
      </dsp:txBody>
      <dsp:txXfrm>
        <a:off x="3116764" y="669285"/>
        <a:ext cx="3914199" cy="1808380"/>
      </dsp:txXfrm>
    </dsp:sp>
    <dsp:sp modelId="{C2B76D70-D4FB-4B02-8401-EF3974069874}">
      <dsp:nvSpPr>
        <dsp:cNvPr id="0" name=""/>
        <dsp:cNvSpPr/>
      </dsp:nvSpPr>
      <dsp:spPr>
        <a:xfrm>
          <a:off x="2967631" y="2809651"/>
          <a:ext cx="4212466" cy="2073367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3">
              <a:hueOff val="-3429781"/>
              <a:satOff val="20869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3200" b="1" u="sng" kern="1200" cap="none" spc="0" dirty="0" smtClean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pattFill prst="narHorz">
                <a:fgClr>
                  <a:schemeClr val="accent3"/>
                </a:fgClr>
                <a:bgClr>
                  <a:schemeClr val="accent3">
                    <a:lumMod val="40000"/>
                    <a:lumOff val="60000"/>
                  </a:schemeClr>
                </a:bgClr>
              </a:pattFill>
              <a:effectLst>
                <a:innerShdw blurRad="177800">
                  <a:schemeClr val="accent3">
                    <a:lumMod val="50000"/>
                  </a:schemeClr>
                </a:innerShdw>
              </a:effectLst>
              <a:latin typeface="David" panose="020E0502060401010101" pitchFamily="34" charset="-79"/>
              <a:cs typeface="David" panose="020E0502060401010101" pitchFamily="34" charset="-79"/>
            </a:rPr>
            <a:t>מרכז טיפולי סיעודי</a:t>
          </a:r>
          <a:endParaRPr lang="he-IL" sz="3200" b="1" u="sng" kern="1200" cap="none" spc="0" dirty="0" smtClean="0">
            <a:ln w="12700">
              <a:solidFill>
                <a:schemeClr val="accent3">
                  <a:lumMod val="50000"/>
                </a:schemeClr>
              </a:solidFill>
              <a:prstDash val="solid"/>
            </a:ln>
            <a:pattFill prst="narHorz">
              <a:fgClr>
                <a:schemeClr val="accent3"/>
              </a:fgClr>
              <a:bgClr>
                <a:schemeClr val="accent3">
                  <a:lumMod val="40000"/>
                  <a:lumOff val="60000"/>
                </a:schemeClr>
              </a:bgClr>
            </a:pattFill>
            <a:effectLst>
              <a:innerShdw blurRad="177800">
                <a:schemeClr val="accent3">
                  <a:lumMod val="50000"/>
                </a:schemeClr>
              </a:innerShdw>
            </a:effectLst>
            <a:latin typeface="David" panose="020E0502060401010101" pitchFamily="34" charset="-79"/>
            <a:cs typeface="David" panose="020E0502060401010101" pitchFamily="34" charset="-79"/>
          </a:endParaRPr>
        </a:p>
        <a:p>
          <a:pPr lvl="0" algn="ctr" defTabSz="14224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1800" b="1" kern="1200" dirty="0" smtClean="0">
              <a:latin typeface="David" panose="020E0502060401010101" pitchFamily="34" charset="-79"/>
              <a:cs typeface="David" panose="020E0502060401010101" pitchFamily="34" charset="-79"/>
            </a:rPr>
            <a:t>מסגרת תעסוקתית - טיפולית המספקת תעסוקה לאנשים עם פיגור קשה וסיעודי. </a:t>
          </a:r>
        </a:p>
        <a:p>
          <a:pPr lvl="0" algn="ctr" defTabSz="14224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1800" b="1" kern="1200" dirty="0" smtClean="0">
              <a:latin typeface="David" panose="020E0502060401010101" pitchFamily="34" charset="-79"/>
              <a:cs typeface="David" panose="020E0502060401010101" pitchFamily="34" charset="-79"/>
            </a:rPr>
            <a:t>• תעסוקה מתבצעת בקבוצות קטנות בליווי מדריך צמוד. </a:t>
          </a:r>
        </a:p>
      </dsp:txBody>
      <dsp:txXfrm>
        <a:off x="3068844" y="2910864"/>
        <a:ext cx="4010040" cy="1870941"/>
      </dsp:txXfrm>
    </dsp:sp>
  </dsp:spTree>
</dsp:drawing>
</file>

<file path=ppt/diagrams/drawing2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E1FEF71-CBE4-4326-9248-4220ED8CC48E}">
      <dsp:nvSpPr>
        <dsp:cNvPr id="0" name=""/>
        <dsp:cNvSpPr/>
      </dsp:nvSpPr>
      <dsp:spPr>
        <a:xfrm>
          <a:off x="5834388" y="1254981"/>
          <a:ext cx="2013242" cy="3830324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0" rIns="102870" bIns="22860" numCol="1" spcCol="1270" anchor="ctr" anchorCtr="0">
          <a:noAutofit/>
        </a:bodyPr>
        <a:lstStyle/>
        <a:p>
          <a:pPr lvl="0" algn="ct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1800" kern="1200" dirty="0" smtClean="0">
              <a:latin typeface="David" panose="020E0502060401010101" pitchFamily="34" charset="-79"/>
              <a:cs typeface="David" panose="020E0502060401010101" pitchFamily="34" charset="-79"/>
            </a:rPr>
            <a:t>מועדון קשיש </a:t>
          </a:r>
          <a:r>
            <a:rPr lang="he-IL" sz="1800" kern="1200" dirty="0" err="1" smtClean="0">
              <a:latin typeface="David" panose="020E0502060401010101" pitchFamily="34" charset="-79"/>
              <a:cs typeface="David" panose="020E0502060401010101" pitchFamily="34" charset="-79"/>
            </a:rPr>
            <a:t>מוסמוס</a:t>
          </a:r>
          <a:r>
            <a:rPr lang="he-IL" sz="1800" kern="1200" dirty="0" smtClean="0">
              <a:latin typeface="David" panose="020E0502060401010101" pitchFamily="34" charset="-79"/>
              <a:cs typeface="David" panose="020E0502060401010101" pitchFamily="34" charset="-79"/>
            </a:rPr>
            <a:t> </a:t>
          </a:r>
          <a:endParaRPr lang="he-IL" sz="1800" kern="1200" dirty="0">
            <a:latin typeface="David" panose="020E0502060401010101" pitchFamily="34" charset="-79"/>
            <a:cs typeface="David" panose="020E0502060401010101" pitchFamily="34" charset="-79"/>
          </a:endParaRPr>
        </a:p>
      </dsp:txBody>
      <dsp:txXfrm rot="16200000">
        <a:off x="5812551" y="2716905"/>
        <a:ext cx="3447291" cy="523443"/>
      </dsp:txXfrm>
    </dsp:sp>
    <dsp:sp modelId="{54EF59E1-3CEF-4BAF-92CF-3C137295FCF9}">
      <dsp:nvSpPr>
        <dsp:cNvPr id="0" name=""/>
        <dsp:cNvSpPr/>
      </dsp:nvSpPr>
      <dsp:spPr>
        <a:xfrm>
          <a:off x="3641135" y="608847"/>
          <a:ext cx="2013242" cy="4474415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0" rIns="102870" bIns="22860" numCol="1" spcCol="1270" anchor="ctr" anchorCtr="0">
          <a:noAutofit/>
        </a:bodyPr>
        <a:lstStyle/>
        <a:p>
          <a:pPr lvl="0" algn="ct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1800" kern="1200" dirty="0" smtClean="0">
              <a:latin typeface="David" panose="020E0502060401010101" pitchFamily="34" charset="-79"/>
              <a:cs typeface="David" panose="020E0502060401010101" pitchFamily="34" charset="-79"/>
            </a:rPr>
            <a:t>מועדון קשיש </a:t>
          </a:r>
          <a:r>
            <a:rPr lang="he-IL" sz="1800" kern="1200" dirty="0" err="1" smtClean="0">
              <a:latin typeface="David" panose="020E0502060401010101" pitchFamily="34" charset="-79"/>
              <a:cs typeface="David" panose="020E0502060401010101" pitchFamily="34" charset="-79"/>
            </a:rPr>
            <a:t>מושירפה</a:t>
          </a:r>
          <a:r>
            <a:rPr lang="he-IL" sz="1800" kern="1200" dirty="0" smtClean="0">
              <a:latin typeface="David" panose="020E0502060401010101" pitchFamily="34" charset="-79"/>
              <a:cs typeface="David" panose="020E0502060401010101" pitchFamily="34" charset="-79"/>
            </a:rPr>
            <a:t> </a:t>
          </a:r>
          <a:endParaRPr lang="he-IL" sz="1800" kern="1200" dirty="0">
            <a:latin typeface="David" panose="020E0502060401010101" pitchFamily="34" charset="-79"/>
            <a:cs typeface="David" panose="020E0502060401010101" pitchFamily="34" charset="-79"/>
          </a:endParaRPr>
        </a:p>
      </dsp:txBody>
      <dsp:txXfrm rot="16200000">
        <a:off x="3329457" y="2360612"/>
        <a:ext cx="4026973" cy="523443"/>
      </dsp:txXfrm>
    </dsp:sp>
    <dsp:sp modelId="{921FD5C4-34CC-48FD-859A-2321A3BA17D7}">
      <dsp:nvSpPr>
        <dsp:cNvPr id="0" name=""/>
        <dsp:cNvSpPr/>
      </dsp:nvSpPr>
      <dsp:spPr>
        <a:xfrm>
          <a:off x="1441401" y="0"/>
          <a:ext cx="2013242" cy="5083262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0" rIns="102870" bIns="22860" numCol="1" spcCol="1270" anchor="ctr" anchorCtr="0">
          <a:noAutofit/>
        </a:bodyPr>
        <a:lstStyle/>
        <a:p>
          <a:pPr lvl="0" algn="ct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1800" kern="1200" dirty="0" smtClean="0">
              <a:latin typeface="David" panose="020E0502060401010101" pitchFamily="34" charset="-79"/>
              <a:cs typeface="David" panose="020E0502060401010101" pitchFamily="34" charset="-79"/>
            </a:rPr>
            <a:t>מועדון קשיש זלפה </a:t>
          </a:r>
          <a:endParaRPr lang="he-IL" sz="1800" kern="1200" dirty="0">
            <a:latin typeface="David" panose="020E0502060401010101" pitchFamily="34" charset="-79"/>
            <a:cs typeface="David" panose="020E0502060401010101" pitchFamily="34" charset="-79"/>
          </a:endParaRPr>
        </a:p>
      </dsp:txBody>
      <dsp:txXfrm rot="16200000">
        <a:off x="855742" y="2025746"/>
        <a:ext cx="4574936" cy="523443"/>
      </dsp:txXfrm>
    </dsp:sp>
    <dsp:sp modelId="{11C54A23-2514-4360-ACB2-0E6A1B5A2157}">
      <dsp:nvSpPr>
        <dsp:cNvPr id="0" name=""/>
        <dsp:cNvSpPr/>
      </dsp:nvSpPr>
      <dsp:spPr>
        <a:xfrm>
          <a:off x="1441401" y="0"/>
          <a:ext cx="1429402" cy="5107780"/>
        </a:xfrm>
        <a:prstGeom prst="rect">
          <a:avLst/>
        </a:prstGeom>
        <a:noFill/>
        <a:ln w="15875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lvl="0" algn="ct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he-IL" sz="1800" kern="1200" dirty="0">
            <a:latin typeface="David" panose="020E0502060401010101" pitchFamily="34" charset="-79"/>
            <a:cs typeface="David" panose="020E0502060401010101" pitchFamily="34" charset="-79"/>
          </a:endParaRPr>
        </a:p>
        <a:p>
          <a:pPr lvl="0" algn="ct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1800" kern="1200" dirty="0" smtClean="0">
              <a:latin typeface="David" panose="020E0502060401010101" pitchFamily="34" charset="-79"/>
              <a:cs typeface="David" panose="020E0502060401010101" pitchFamily="34" charset="-79"/>
            </a:rPr>
            <a:t>כולל אזרחים וותיקים – גברים ונשים מיישובי זלפה וסאלם</a:t>
          </a:r>
          <a:endParaRPr lang="en-US" sz="1800" kern="1200" dirty="0">
            <a:latin typeface="David" panose="020E0502060401010101" pitchFamily="34" charset="-79"/>
            <a:cs typeface="David" panose="020E0502060401010101" pitchFamily="34" charset="-79"/>
          </a:endParaRPr>
        </a:p>
        <a:p>
          <a:pPr lvl="0" algn="ct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1800" kern="1200" smtClean="0">
              <a:latin typeface="David" panose="020E0502060401010101" pitchFamily="34" charset="-79"/>
              <a:cs typeface="David" panose="020E0502060401010101" pitchFamily="34" charset="-79"/>
            </a:rPr>
            <a:t>מס החברים – 35 גברים -50 נשים </a:t>
          </a:r>
          <a:endParaRPr lang="he-IL" sz="1800" kern="1200" dirty="0">
            <a:latin typeface="David" panose="020E0502060401010101" pitchFamily="34" charset="-79"/>
            <a:cs typeface="David" panose="020E0502060401010101" pitchFamily="34" charset="-79"/>
          </a:endParaRPr>
        </a:p>
      </dsp:txBody>
      <dsp:txXfrm>
        <a:off x="1441401" y="0"/>
        <a:ext cx="1429402" cy="5107780"/>
      </dsp:txXfrm>
    </dsp:sp>
    <dsp:sp modelId="{3E2F308D-87DC-4B2D-B61D-DAF5752413CF}">
      <dsp:nvSpPr>
        <dsp:cNvPr id="0" name=""/>
        <dsp:cNvSpPr/>
      </dsp:nvSpPr>
      <dsp:spPr>
        <a:xfrm>
          <a:off x="3641135" y="608847"/>
          <a:ext cx="1429402" cy="4498932"/>
        </a:xfrm>
        <a:prstGeom prst="rect">
          <a:avLst/>
        </a:prstGeom>
        <a:noFill/>
        <a:ln w="15875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lvl="0" algn="ct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1800" kern="1200" dirty="0" smtClean="0">
              <a:latin typeface="David" panose="020E0502060401010101" pitchFamily="34" charset="-79"/>
              <a:cs typeface="David" panose="020E0502060401010101" pitchFamily="34" charset="-79"/>
            </a:rPr>
            <a:t>כולל אזרחים וותיקים גברים ונשים </a:t>
          </a:r>
        </a:p>
        <a:p>
          <a:pPr lvl="0" algn="ct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1800" kern="1200" dirty="0" err="1" smtClean="0">
              <a:latin typeface="David" panose="020E0502060401010101" pitchFamily="34" charset="-79"/>
              <a:cs typeface="David" panose="020E0502060401010101" pitchFamily="34" charset="-79"/>
            </a:rPr>
            <a:t>מושירפה</a:t>
          </a:r>
          <a:r>
            <a:rPr lang="he-IL" sz="1800" kern="1200" dirty="0" smtClean="0">
              <a:latin typeface="David" panose="020E0502060401010101" pitchFamily="34" charset="-79"/>
              <a:cs typeface="David" panose="020E0502060401010101" pitchFamily="34" charset="-79"/>
            </a:rPr>
            <a:t> </a:t>
          </a:r>
          <a:r>
            <a:rPr lang="he-IL" sz="1800" kern="1200" dirty="0" smtClean="0">
              <a:latin typeface="David" panose="020E0502060401010101" pitchFamily="34" charset="-79"/>
              <a:cs typeface="David" panose="020E0502060401010101" pitchFamily="34" charset="-79"/>
            </a:rPr>
            <a:t>, </a:t>
          </a:r>
          <a:r>
            <a:rPr lang="he-IL" sz="1800" kern="1200" dirty="0" err="1" smtClean="0">
              <a:latin typeface="David" panose="020E0502060401010101" pitchFamily="34" charset="-79"/>
              <a:cs typeface="David" panose="020E0502060401010101" pitchFamily="34" charset="-79"/>
            </a:rPr>
            <a:t>ביאדה</a:t>
          </a:r>
          <a:r>
            <a:rPr lang="he-IL" sz="1800" kern="1200" dirty="0" smtClean="0">
              <a:latin typeface="David" panose="020E0502060401010101" pitchFamily="34" charset="-79"/>
              <a:cs typeface="David" panose="020E0502060401010101" pitchFamily="34" charset="-79"/>
            </a:rPr>
            <a:t> . </a:t>
          </a:r>
          <a:endParaRPr lang="he-IL" sz="1800" kern="1200" dirty="0">
            <a:latin typeface="David" panose="020E0502060401010101" pitchFamily="34" charset="-79"/>
            <a:cs typeface="David" panose="020E0502060401010101" pitchFamily="34" charset="-79"/>
          </a:endParaRPr>
        </a:p>
        <a:p>
          <a:pPr lvl="0" algn="ct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1800" kern="1200" smtClean="0">
              <a:latin typeface="David" panose="020E0502060401010101" pitchFamily="34" charset="-79"/>
              <a:cs typeface="David" panose="020E0502060401010101" pitchFamily="34" charset="-79"/>
            </a:rPr>
            <a:t>מס החברים – 20 גברים 40 נשים .</a:t>
          </a:r>
          <a:endParaRPr lang="en-US" sz="1800" kern="1200" dirty="0">
            <a:latin typeface="David" panose="020E0502060401010101" pitchFamily="34" charset="-79"/>
            <a:cs typeface="David" panose="020E0502060401010101" pitchFamily="34" charset="-79"/>
          </a:endParaRPr>
        </a:p>
      </dsp:txBody>
      <dsp:txXfrm>
        <a:off x="3641135" y="608847"/>
        <a:ext cx="1429402" cy="4498932"/>
      </dsp:txXfrm>
    </dsp:sp>
    <dsp:sp modelId="{9E308C52-BFE8-4262-9799-D2A302D8FCD7}">
      <dsp:nvSpPr>
        <dsp:cNvPr id="0" name=""/>
        <dsp:cNvSpPr/>
      </dsp:nvSpPr>
      <dsp:spPr>
        <a:xfrm>
          <a:off x="5834388" y="1254981"/>
          <a:ext cx="1429402" cy="3852798"/>
        </a:xfrm>
        <a:prstGeom prst="rect">
          <a:avLst/>
        </a:prstGeom>
        <a:noFill/>
        <a:ln w="15875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lvl="0" algn="ct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1800" kern="1200" dirty="0" smtClean="0">
              <a:latin typeface="David" panose="020E0502060401010101" pitchFamily="34" charset="-79"/>
              <a:cs typeface="David" panose="020E0502060401010101" pitchFamily="34" charset="-79"/>
            </a:rPr>
            <a:t>כולל אזרחים וותיקים- גברים ונשים מיישוב </a:t>
          </a:r>
          <a:r>
            <a:rPr lang="he-IL" sz="1800" kern="1200" dirty="0" err="1" smtClean="0">
              <a:latin typeface="David" panose="020E0502060401010101" pitchFamily="34" charset="-79"/>
              <a:cs typeface="David" panose="020E0502060401010101" pitchFamily="34" charset="-79"/>
            </a:rPr>
            <a:t>מוסמוס</a:t>
          </a:r>
          <a:r>
            <a:rPr lang="he-IL" sz="1800" kern="1200" dirty="0" smtClean="0">
              <a:latin typeface="David" panose="020E0502060401010101" pitchFamily="34" charset="-79"/>
              <a:cs typeface="David" panose="020E0502060401010101" pitchFamily="34" charset="-79"/>
            </a:rPr>
            <a:t>. </a:t>
          </a:r>
          <a:endParaRPr lang="he-IL" sz="1800" kern="1200" dirty="0">
            <a:latin typeface="David" panose="020E0502060401010101" pitchFamily="34" charset="-79"/>
            <a:cs typeface="David" panose="020E0502060401010101" pitchFamily="34" charset="-79"/>
          </a:endParaRPr>
        </a:p>
        <a:p>
          <a:pPr lvl="0" algn="ct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1800" kern="1200" smtClean="0">
              <a:latin typeface="David" panose="020E0502060401010101" pitchFamily="34" charset="-79"/>
              <a:cs typeface="David" panose="020E0502060401010101" pitchFamily="34" charset="-79"/>
            </a:rPr>
            <a:t>מס החברים – 30 גברים 40 נשים </a:t>
          </a:r>
          <a:endParaRPr lang="he-IL" sz="1800" kern="1200" dirty="0">
            <a:latin typeface="David" panose="020E0502060401010101" pitchFamily="34" charset="-79"/>
            <a:cs typeface="David" panose="020E0502060401010101" pitchFamily="34" charset="-79"/>
          </a:endParaRPr>
        </a:p>
      </dsp:txBody>
      <dsp:txXfrm>
        <a:off x="5834388" y="1254981"/>
        <a:ext cx="1429402" cy="3852798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50A1A69-7DB2-4A16-971F-4575934F4946}">
      <dsp:nvSpPr>
        <dsp:cNvPr id="0" name=""/>
        <dsp:cNvSpPr/>
      </dsp:nvSpPr>
      <dsp:spPr>
        <a:xfrm>
          <a:off x="1303738" y="462004"/>
          <a:ext cx="4793032" cy="1497822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4525" tIns="87630" rIns="87630" bIns="87630" numCol="1" spcCol="1270" anchor="ctr" anchorCtr="0">
          <a:noAutofit/>
        </a:bodyPr>
        <a:lstStyle/>
        <a:p>
          <a:pPr lvl="0" algn="ctr" defTabSz="10223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2300" kern="1200" dirty="0" smtClean="0">
              <a:latin typeface="David" panose="020E0502060401010101" pitchFamily="34" charset="-79"/>
              <a:cs typeface="David" panose="020E0502060401010101" pitchFamily="34" charset="-79"/>
            </a:rPr>
            <a:t>כתובת המחלקה</a:t>
          </a:r>
        </a:p>
        <a:p>
          <a:pPr lvl="0" algn="ctr" defTabSz="10223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2300" kern="1200" dirty="0" smtClean="0">
              <a:latin typeface="David" panose="020E0502060401010101" pitchFamily="34" charset="-79"/>
              <a:cs typeface="David" panose="020E0502060401010101" pitchFamily="34" charset="-79"/>
            </a:rPr>
            <a:t>בניין המועצה- קומת כניסה</a:t>
          </a:r>
        </a:p>
        <a:p>
          <a:pPr lvl="0" algn="ctr" defTabSz="10223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2300" kern="1200" dirty="0" smtClean="0">
              <a:latin typeface="David" panose="020E0502060401010101" pitchFamily="34" charset="-79"/>
              <a:cs typeface="David" panose="020E0502060401010101" pitchFamily="34" charset="-79"/>
            </a:rPr>
            <a:t>יישוב סאלם</a:t>
          </a:r>
          <a:endParaRPr lang="he-IL" sz="2300" kern="1200" dirty="0">
            <a:latin typeface="David" panose="020E0502060401010101" pitchFamily="34" charset="-79"/>
            <a:cs typeface="David" panose="020E0502060401010101" pitchFamily="34" charset="-79"/>
          </a:endParaRPr>
        </a:p>
      </dsp:txBody>
      <dsp:txXfrm>
        <a:off x="1303738" y="462004"/>
        <a:ext cx="4793032" cy="1497822"/>
      </dsp:txXfrm>
    </dsp:sp>
    <dsp:sp modelId="{72DC59A7-E725-46F2-B4D1-292616867859}">
      <dsp:nvSpPr>
        <dsp:cNvPr id="0" name=""/>
        <dsp:cNvSpPr/>
      </dsp:nvSpPr>
      <dsp:spPr>
        <a:xfrm>
          <a:off x="1104028" y="245652"/>
          <a:ext cx="1048475" cy="1572713"/>
        </a:xfrm>
        <a:prstGeom prst="rect">
          <a:avLst/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EE45B51-6AA7-4D3B-883D-CEB2474EE089}">
      <dsp:nvSpPr>
        <dsp:cNvPr id="0" name=""/>
        <dsp:cNvSpPr/>
      </dsp:nvSpPr>
      <dsp:spPr>
        <a:xfrm>
          <a:off x="1303738" y="2347596"/>
          <a:ext cx="4793032" cy="1497822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4525" tIns="87630" rIns="87630" bIns="87630" numCol="1" spcCol="1270" anchor="ctr" anchorCtr="0">
          <a:noAutofit/>
        </a:bodyPr>
        <a:lstStyle/>
        <a:p>
          <a:pPr lvl="0" algn="ctr" defTabSz="10223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2300" kern="1200" dirty="0" smtClean="0">
              <a:latin typeface="David" panose="020E0502060401010101" pitchFamily="34" charset="-79"/>
              <a:cs typeface="David" panose="020E0502060401010101" pitchFamily="34" charset="-79"/>
            </a:rPr>
            <a:t>טל- 04-6409001</a:t>
          </a:r>
          <a:endParaRPr lang="en-US" sz="2300" kern="1200" dirty="0" smtClean="0">
            <a:latin typeface="David" panose="020E0502060401010101" pitchFamily="34" charset="-79"/>
            <a:cs typeface="David" panose="020E0502060401010101" pitchFamily="34" charset="-79"/>
          </a:endParaRPr>
        </a:p>
        <a:p>
          <a:pPr lvl="0" algn="ctr" defTabSz="10223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2300" kern="1200" dirty="0" smtClean="0">
              <a:latin typeface="David" panose="020E0502060401010101" pitchFamily="34" charset="-79"/>
              <a:cs typeface="David" panose="020E0502060401010101" pitchFamily="34" charset="-79"/>
            </a:rPr>
            <a:t>נייד( </a:t>
          </a:r>
          <a:r>
            <a:rPr lang="he-IL" sz="2300" kern="1200" dirty="0" err="1" smtClean="0">
              <a:latin typeface="David" panose="020E0502060401010101" pitchFamily="34" charset="-79"/>
              <a:cs typeface="David" panose="020E0502060401010101" pitchFamily="34" charset="-79"/>
            </a:rPr>
            <a:t>וואטסאפ</a:t>
          </a:r>
          <a:r>
            <a:rPr lang="he-IL" sz="2300" kern="1200" dirty="0" smtClean="0">
              <a:latin typeface="David" panose="020E0502060401010101" pitchFamily="34" charset="-79"/>
              <a:cs typeface="David" panose="020E0502060401010101" pitchFamily="34" charset="-79"/>
            </a:rPr>
            <a:t>)</a:t>
          </a:r>
        </a:p>
        <a:p>
          <a:pPr lvl="0" algn="ctr" defTabSz="10223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2300" kern="1200" dirty="0" smtClean="0">
              <a:latin typeface="David" panose="020E0502060401010101" pitchFamily="34" charset="-79"/>
              <a:cs typeface="David" panose="020E0502060401010101" pitchFamily="34" charset="-79"/>
            </a:rPr>
            <a:t> 052-6008551</a:t>
          </a:r>
          <a:endParaRPr lang="he-IL" sz="2300" kern="1200" dirty="0">
            <a:latin typeface="David" panose="020E0502060401010101" pitchFamily="34" charset="-79"/>
            <a:cs typeface="David" panose="020E0502060401010101" pitchFamily="34" charset="-79"/>
          </a:endParaRPr>
        </a:p>
      </dsp:txBody>
      <dsp:txXfrm>
        <a:off x="1303738" y="2347596"/>
        <a:ext cx="4793032" cy="1497822"/>
      </dsp:txXfrm>
    </dsp:sp>
    <dsp:sp modelId="{58293A78-1D1B-41E6-9520-72FA1FD3FD79}">
      <dsp:nvSpPr>
        <dsp:cNvPr id="0" name=""/>
        <dsp:cNvSpPr/>
      </dsp:nvSpPr>
      <dsp:spPr>
        <a:xfrm>
          <a:off x="1104028" y="2131244"/>
          <a:ext cx="1048475" cy="1572713"/>
        </a:xfrm>
        <a:prstGeom prst="rect">
          <a:avLst/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937867B-8494-40F7-9004-D2A947C74F21}">
      <dsp:nvSpPr>
        <dsp:cNvPr id="0" name=""/>
        <dsp:cNvSpPr/>
      </dsp:nvSpPr>
      <dsp:spPr>
        <a:xfrm>
          <a:off x="1296596" y="4152441"/>
          <a:ext cx="4793032" cy="1497822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4525" tIns="87630" rIns="87630" bIns="87630" numCol="1" spcCol="1270" anchor="ctr" anchorCtr="0">
          <a:noAutofit/>
        </a:bodyPr>
        <a:lstStyle/>
        <a:p>
          <a:pPr lvl="0" algn="ctr" defTabSz="10223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2300" kern="1200" dirty="0" smtClean="0">
              <a:latin typeface="David" panose="020E0502060401010101" pitchFamily="34" charset="-79"/>
              <a:cs typeface="David" panose="020E0502060401010101" pitchFamily="34" charset="-79"/>
            </a:rPr>
            <a:t>פקס- 04-6409030</a:t>
          </a:r>
        </a:p>
        <a:p>
          <a:pPr lvl="0" algn="ctr" defTabSz="10223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kern="1200" dirty="0" smtClean="0">
              <a:latin typeface="David" panose="020E0502060401010101" pitchFamily="34" charset="-79"/>
              <a:cs typeface="David" panose="020E0502060401010101" pitchFamily="34" charset="-79"/>
            </a:rPr>
            <a:t>E-mail- malyiron.reevaha@gmail.com</a:t>
          </a:r>
          <a:endParaRPr lang="he-IL" sz="2300" kern="1200" dirty="0">
            <a:latin typeface="David" panose="020E0502060401010101" pitchFamily="34" charset="-79"/>
            <a:cs typeface="David" panose="020E0502060401010101" pitchFamily="34" charset="-79"/>
          </a:endParaRPr>
        </a:p>
      </dsp:txBody>
      <dsp:txXfrm>
        <a:off x="1296596" y="4152441"/>
        <a:ext cx="4793032" cy="1497822"/>
      </dsp:txXfrm>
    </dsp:sp>
    <dsp:sp modelId="{78E266E2-F2E1-4132-AD58-5841C348154C}">
      <dsp:nvSpPr>
        <dsp:cNvPr id="0" name=""/>
        <dsp:cNvSpPr/>
      </dsp:nvSpPr>
      <dsp:spPr>
        <a:xfrm>
          <a:off x="1104028" y="4016836"/>
          <a:ext cx="1048475" cy="1572713"/>
        </a:xfrm>
        <a:prstGeom prst="rect">
          <a:avLst/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BA846B5-4B73-4DDE-9E24-B9095F448887}">
      <dsp:nvSpPr>
        <dsp:cNvPr id="0" name=""/>
        <dsp:cNvSpPr/>
      </dsp:nvSpPr>
      <dsp:spPr>
        <a:xfrm rot="5400000">
          <a:off x="-299505" y="302382"/>
          <a:ext cx="1996705" cy="1397693"/>
        </a:xfrm>
        <a:prstGeom prst="chevron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11557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2600" kern="1200" dirty="0" smtClean="0">
              <a:latin typeface="David" panose="020E0502060401010101" pitchFamily="34" charset="-79"/>
              <a:cs typeface="David" panose="020E0502060401010101" pitchFamily="34" charset="-79"/>
            </a:rPr>
            <a:t>מטרה</a:t>
          </a:r>
          <a:endParaRPr lang="he-IL" sz="2600" kern="1200" dirty="0">
            <a:latin typeface="David" panose="020E0502060401010101" pitchFamily="34" charset="-79"/>
            <a:cs typeface="David" panose="020E0502060401010101" pitchFamily="34" charset="-79"/>
          </a:endParaRPr>
        </a:p>
      </dsp:txBody>
      <dsp:txXfrm rot="-5400000">
        <a:off x="2" y="701723"/>
        <a:ext cx="1397693" cy="599012"/>
      </dsp:txXfrm>
    </dsp:sp>
    <dsp:sp modelId="{919D39A8-85A9-4879-B84C-CB00216A4EA0}">
      <dsp:nvSpPr>
        <dsp:cNvPr id="0" name=""/>
        <dsp:cNvSpPr/>
      </dsp:nvSpPr>
      <dsp:spPr>
        <a:xfrm rot="5400000">
          <a:off x="4334393" y="-2933823"/>
          <a:ext cx="1297858" cy="7171258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r" defTabSz="106680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he-IL" sz="2400" kern="1200" dirty="0" smtClean="0">
              <a:latin typeface="David" panose="020E0502060401010101" pitchFamily="34" charset="-79"/>
              <a:cs typeface="David" panose="020E0502060401010101" pitchFamily="34" charset="-79"/>
            </a:rPr>
            <a:t>להשיג מטרות ויעדים בטיפול באוכלוסייה ע"פ מדיניות המשרד כמוגדר בפרסומים רשמיים – חוקים ותקנות, </a:t>
          </a:r>
          <a:r>
            <a:rPr lang="he-IL" sz="2400" kern="1200" dirty="0" err="1" smtClean="0">
              <a:latin typeface="David" panose="020E0502060401010101" pitchFamily="34" charset="-79"/>
              <a:cs typeface="David" panose="020E0502060401010101" pitchFamily="34" charset="-79"/>
            </a:rPr>
            <a:t>תע"ס</a:t>
          </a:r>
          <a:r>
            <a:rPr lang="he-IL" sz="2400" kern="1200" dirty="0" smtClean="0">
              <a:latin typeface="David" panose="020E0502060401010101" pitchFamily="34" charset="-79"/>
              <a:cs typeface="David" panose="020E0502060401010101" pitchFamily="34" charset="-79"/>
            </a:rPr>
            <a:t>.</a:t>
          </a:r>
          <a:endParaRPr lang="he-IL" sz="2400" kern="1200" dirty="0">
            <a:latin typeface="David" panose="020E0502060401010101" pitchFamily="34" charset="-79"/>
            <a:cs typeface="David" panose="020E0502060401010101" pitchFamily="34" charset="-79"/>
          </a:endParaRPr>
        </a:p>
      </dsp:txBody>
      <dsp:txXfrm rot="-5400000">
        <a:off x="1397693" y="66233"/>
        <a:ext cx="7107902" cy="1171146"/>
      </dsp:txXfrm>
    </dsp:sp>
    <dsp:sp modelId="{028B0667-DE29-4B85-A246-B10719EF5430}">
      <dsp:nvSpPr>
        <dsp:cNvPr id="0" name=""/>
        <dsp:cNvSpPr/>
      </dsp:nvSpPr>
      <dsp:spPr>
        <a:xfrm rot="5400000">
          <a:off x="-299505" y="2108594"/>
          <a:ext cx="1996705" cy="1397693"/>
        </a:xfrm>
        <a:prstGeom prst="chevron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11557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2600" kern="1200" dirty="0" smtClean="0">
              <a:latin typeface="David" panose="020E0502060401010101" pitchFamily="34" charset="-79"/>
              <a:cs typeface="David" panose="020E0502060401010101" pitchFamily="34" charset="-79"/>
            </a:rPr>
            <a:t>יעדים </a:t>
          </a:r>
          <a:endParaRPr lang="he-IL" sz="2600" kern="1200" dirty="0">
            <a:latin typeface="David" panose="020E0502060401010101" pitchFamily="34" charset="-79"/>
            <a:cs typeface="David" panose="020E0502060401010101" pitchFamily="34" charset="-79"/>
          </a:endParaRPr>
        </a:p>
      </dsp:txBody>
      <dsp:txXfrm rot="-5400000">
        <a:off x="2" y="2507935"/>
        <a:ext cx="1397693" cy="599012"/>
      </dsp:txXfrm>
    </dsp:sp>
    <dsp:sp modelId="{3E26FB98-2591-4DBA-9D1F-6900F7DDED1C}">
      <dsp:nvSpPr>
        <dsp:cNvPr id="0" name=""/>
        <dsp:cNvSpPr/>
      </dsp:nvSpPr>
      <dsp:spPr>
        <a:xfrm rot="5400000">
          <a:off x="4334393" y="-1127611"/>
          <a:ext cx="1297858" cy="7171258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r" defTabSz="88900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he-IL" sz="2000" kern="1200" dirty="0" smtClean="0">
              <a:latin typeface="David" panose="020E0502060401010101" pitchFamily="34" charset="-79"/>
              <a:cs typeface="David" panose="020E0502060401010101" pitchFamily="34" charset="-79"/>
            </a:rPr>
            <a:t>קביעת סדרי עדיפויות, </a:t>
          </a:r>
          <a:endParaRPr lang="he-IL" sz="2000" kern="1200" dirty="0">
            <a:latin typeface="David" panose="020E0502060401010101" pitchFamily="34" charset="-79"/>
            <a:cs typeface="David" panose="020E0502060401010101" pitchFamily="34" charset="-79"/>
          </a:endParaRPr>
        </a:p>
        <a:p>
          <a:pPr marL="228600" lvl="1" indent="-228600" algn="r" defTabSz="88900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he-IL" sz="2000" kern="1200" dirty="0" smtClean="0">
              <a:latin typeface="David" panose="020E0502060401010101" pitchFamily="34" charset="-79"/>
              <a:cs typeface="David" panose="020E0502060401010101" pitchFamily="34" charset="-79"/>
            </a:rPr>
            <a:t>תכנון</a:t>
          </a:r>
          <a:endParaRPr lang="he-IL" sz="2000" kern="1200" dirty="0">
            <a:latin typeface="David" panose="020E0502060401010101" pitchFamily="34" charset="-79"/>
            <a:cs typeface="David" panose="020E0502060401010101" pitchFamily="34" charset="-79"/>
          </a:endParaRPr>
        </a:p>
        <a:p>
          <a:pPr marL="228600" lvl="1" indent="-228600" algn="r" defTabSz="88900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he-IL" sz="2000" kern="1200" dirty="0" smtClean="0">
              <a:latin typeface="David" panose="020E0502060401010101" pitchFamily="34" charset="-79"/>
              <a:cs typeface="David" panose="020E0502060401010101" pitchFamily="34" charset="-79"/>
            </a:rPr>
            <a:t>הערכת תפוקות וקביעת סדרי עבודה המושתתים על עקרונות מקצועיים ועל מינהל תקין כאחד</a:t>
          </a:r>
          <a:r>
            <a:rPr lang="he-IL" sz="1500" kern="1200" dirty="0" smtClean="0">
              <a:latin typeface="David" panose="020E0502060401010101" pitchFamily="34" charset="-79"/>
              <a:cs typeface="David" panose="020E0502060401010101" pitchFamily="34" charset="-79"/>
            </a:rPr>
            <a:t>.</a:t>
          </a:r>
          <a:endParaRPr lang="he-IL" sz="1500" kern="1200" dirty="0">
            <a:latin typeface="David" panose="020E0502060401010101" pitchFamily="34" charset="-79"/>
            <a:cs typeface="David" panose="020E0502060401010101" pitchFamily="34" charset="-79"/>
          </a:endParaRPr>
        </a:p>
        <a:p>
          <a:pPr marL="114300" lvl="1" indent="-114300" algn="r" defTabSz="66675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he-IL" sz="1500" kern="1200" dirty="0">
            <a:latin typeface="David" panose="020E0502060401010101" pitchFamily="34" charset="-79"/>
            <a:cs typeface="David" panose="020E0502060401010101" pitchFamily="34" charset="-79"/>
          </a:endParaRPr>
        </a:p>
      </dsp:txBody>
      <dsp:txXfrm rot="-5400000">
        <a:off x="1397693" y="1872445"/>
        <a:ext cx="7107902" cy="1171146"/>
      </dsp:txXfrm>
    </dsp:sp>
    <dsp:sp modelId="{60771C39-B9BC-405D-8490-C9FACC78B7C2}">
      <dsp:nvSpPr>
        <dsp:cNvPr id="0" name=""/>
        <dsp:cNvSpPr/>
      </dsp:nvSpPr>
      <dsp:spPr>
        <a:xfrm rot="5400000">
          <a:off x="-299505" y="3914807"/>
          <a:ext cx="1996705" cy="1397693"/>
        </a:xfrm>
        <a:prstGeom prst="chevron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11557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2600" kern="1200" dirty="0" smtClean="0">
              <a:latin typeface="David" panose="020E0502060401010101" pitchFamily="34" charset="-79"/>
              <a:cs typeface="David" panose="020E0502060401010101" pitchFamily="34" charset="-79"/>
            </a:rPr>
            <a:t>עקרון יסוד</a:t>
          </a:r>
          <a:endParaRPr lang="he-IL" sz="2600" kern="1200" dirty="0">
            <a:latin typeface="David" panose="020E0502060401010101" pitchFamily="34" charset="-79"/>
            <a:cs typeface="David" panose="020E0502060401010101" pitchFamily="34" charset="-79"/>
          </a:endParaRPr>
        </a:p>
      </dsp:txBody>
      <dsp:txXfrm rot="-5400000">
        <a:off x="2" y="4314148"/>
        <a:ext cx="1397693" cy="599012"/>
      </dsp:txXfrm>
    </dsp:sp>
    <dsp:sp modelId="{21852C40-8186-4B94-8FFE-9CC234BE332A}">
      <dsp:nvSpPr>
        <dsp:cNvPr id="0" name=""/>
        <dsp:cNvSpPr/>
      </dsp:nvSpPr>
      <dsp:spPr>
        <a:xfrm rot="5400000">
          <a:off x="4334393" y="678601"/>
          <a:ext cx="1297858" cy="7171258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r" defTabSz="88900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he-IL" sz="2000" kern="1200" dirty="0" smtClean="0">
              <a:latin typeface="David" panose="020E0502060401010101" pitchFamily="34" charset="-79"/>
              <a:cs typeface="David" panose="020E0502060401010101" pitchFamily="34" charset="-79"/>
            </a:rPr>
            <a:t>להביא תפנית חיובית בחיי הפרט, המשפחה, הקבוצה והקהילה הזקוקה לכך ולסייע להם בפתרון בעיותיהם ובמתן מענה לצרכיהם המיוחדים ולהקנות להם את היכולת לפתור את בעיותיהם בכוחות עצמם ולצמצום התלות.</a:t>
          </a:r>
          <a:endParaRPr lang="he-IL" sz="2000" kern="1200" dirty="0">
            <a:latin typeface="David" panose="020E0502060401010101" pitchFamily="34" charset="-79"/>
            <a:cs typeface="David" panose="020E0502060401010101" pitchFamily="34" charset="-79"/>
          </a:endParaRPr>
        </a:p>
        <a:p>
          <a:pPr marL="114300" lvl="1" indent="-114300" algn="r" defTabSz="66675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he-IL" sz="1500" kern="1200" dirty="0">
            <a:latin typeface="David" panose="020E0502060401010101" pitchFamily="34" charset="-79"/>
            <a:cs typeface="David" panose="020E0502060401010101" pitchFamily="34" charset="-79"/>
          </a:endParaRPr>
        </a:p>
      </dsp:txBody>
      <dsp:txXfrm rot="-5400000">
        <a:off x="1397693" y="3678657"/>
        <a:ext cx="7107902" cy="1171146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0E5B5EE-1C5C-4723-BD68-8140FD6D9FC3}">
      <dsp:nvSpPr>
        <dsp:cNvPr id="0" name=""/>
        <dsp:cNvSpPr/>
      </dsp:nvSpPr>
      <dsp:spPr>
        <a:xfrm>
          <a:off x="4873459" y="1066313"/>
          <a:ext cx="91440" cy="242115"/>
        </a:xfrm>
        <a:custGeom>
          <a:avLst/>
          <a:gdLst/>
          <a:ahLst/>
          <a:cxnLst/>
          <a:rect l="0" t="0" r="0" b="0"/>
          <a:pathLst>
            <a:path>
              <a:moveTo>
                <a:pt x="88421" y="0"/>
              </a:moveTo>
              <a:lnTo>
                <a:pt x="88421" y="236713"/>
              </a:lnTo>
              <a:lnTo>
                <a:pt x="45720" y="236713"/>
              </a:lnTo>
            </a:path>
          </a:pathLst>
        </a:custGeom>
        <a:noFill/>
        <a:ln w="12700" cap="flat" cmpd="sng" algn="ctr">
          <a:solidFill>
            <a:sysClr val="windowText" lastClr="000000">
              <a:shade val="60000"/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6A8B4AF-5C82-4123-AE6C-88C58A52918F}">
      <dsp:nvSpPr>
        <dsp:cNvPr id="0" name=""/>
        <dsp:cNvSpPr/>
      </dsp:nvSpPr>
      <dsp:spPr>
        <a:xfrm>
          <a:off x="8953009" y="2510195"/>
          <a:ext cx="94342" cy="178871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48796"/>
              </a:lnTo>
              <a:lnTo>
                <a:pt x="92237" y="1748796"/>
              </a:lnTo>
            </a:path>
          </a:pathLst>
        </a:custGeom>
        <a:noFill/>
        <a:ln w="127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8771BFE-FCE2-4F70-A011-25D3852F7D1B}">
      <dsp:nvSpPr>
        <dsp:cNvPr id="0" name=""/>
        <dsp:cNvSpPr/>
      </dsp:nvSpPr>
      <dsp:spPr>
        <a:xfrm>
          <a:off x="8953009" y="2510195"/>
          <a:ext cx="94342" cy="62621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12245"/>
              </a:lnTo>
              <a:lnTo>
                <a:pt x="92237" y="612245"/>
              </a:lnTo>
            </a:path>
          </a:pathLst>
        </a:custGeom>
        <a:noFill/>
        <a:ln w="127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FFDAE51-2D30-4AFB-AF49-1C010D1FC98D}">
      <dsp:nvSpPr>
        <dsp:cNvPr id="0" name=""/>
        <dsp:cNvSpPr/>
      </dsp:nvSpPr>
      <dsp:spPr>
        <a:xfrm>
          <a:off x="7598762" y="1962043"/>
          <a:ext cx="1605827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0" y="89690"/>
              </a:lnTo>
              <a:lnTo>
                <a:pt x="1569994" y="89690"/>
              </a:lnTo>
              <a:lnTo>
                <a:pt x="1569994" y="133661"/>
              </a:lnTo>
            </a:path>
          </a:pathLst>
        </a:custGeom>
        <a:noFill/>
        <a:ln w="127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13E0E97-EFEB-474E-8D44-D28897AA301F}">
      <dsp:nvSpPr>
        <dsp:cNvPr id="0" name=""/>
        <dsp:cNvSpPr/>
      </dsp:nvSpPr>
      <dsp:spPr>
        <a:xfrm>
          <a:off x="7598762" y="1962043"/>
          <a:ext cx="590918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0" y="89690"/>
              </a:lnTo>
              <a:lnTo>
                <a:pt x="577733" y="89690"/>
              </a:lnTo>
              <a:lnTo>
                <a:pt x="577733" y="133661"/>
              </a:lnTo>
            </a:path>
          </a:pathLst>
        </a:custGeom>
        <a:noFill/>
        <a:ln w="127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1F958B-2A35-4676-B896-7A8D725D005F}">
      <dsp:nvSpPr>
        <dsp:cNvPr id="0" name=""/>
        <dsp:cNvSpPr/>
      </dsp:nvSpPr>
      <dsp:spPr>
        <a:xfrm>
          <a:off x="7101656" y="2428446"/>
          <a:ext cx="91440" cy="2839572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776209"/>
              </a:lnTo>
              <a:lnTo>
                <a:pt x="118123" y="2776209"/>
              </a:lnTo>
            </a:path>
          </a:pathLst>
        </a:custGeom>
        <a:noFill/>
        <a:ln w="127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66264D5-B87A-473F-9F3D-F75D94B3A664}">
      <dsp:nvSpPr>
        <dsp:cNvPr id="0" name=""/>
        <dsp:cNvSpPr/>
      </dsp:nvSpPr>
      <dsp:spPr>
        <a:xfrm>
          <a:off x="7101656" y="2428446"/>
          <a:ext cx="91440" cy="2229255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179511"/>
              </a:lnTo>
              <a:lnTo>
                <a:pt x="118123" y="2179511"/>
              </a:lnTo>
            </a:path>
          </a:pathLst>
        </a:custGeom>
        <a:noFill/>
        <a:ln w="127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9646D1F-8817-4F13-8062-E7A44BF1A8D5}">
      <dsp:nvSpPr>
        <dsp:cNvPr id="0" name=""/>
        <dsp:cNvSpPr/>
      </dsp:nvSpPr>
      <dsp:spPr>
        <a:xfrm>
          <a:off x="7101656" y="2428446"/>
          <a:ext cx="91440" cy="1698193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660300"/>
              </a:lnTo>
              <a:lnTo>
                <a:pt x="118123" y="1660300"/>
              </a:lnTo>
            </a:path>
          </a:pathLst>
        </a:custGeom>
        <a:noFill/>
        <a:ln w="127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07C3935-F942-466D-8914-46F58E587839}">
      <dsp:nvSpPr>
        <dsp:cNvPr id="0" name=""/>
        <dsp:cNvSpPr/>
      </dsp:nvSpPr>
      <dsp:spPr>
        <a:xfrm>
          <a:off x="7101656" y="2428446"/>
          <a:ext cx="91440" cy="1258505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230422"/>
              </a:lnTo>
              <a:lnTo>
                <a:pt x="118123" y="1230422"/>
              </a:lnTo>
            </a:path>
          </a:pathLst>
        </a:custGeom>
        <a:noFill/>
        <a:ln w="127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6EDC6BC-15DF-4E40-9C4A-D634E8B2B690}">
      <dsp:nvSpPr>
        <dsp:cNvPr id="0" name=""/>
        <dsp:cNvSpPr/>
      </dsp:nvSpPr>
      <dsp:spPr>
        <a:xfrm>
          <a:off x="7101656" y="2428446"/>
          <a:ext cx="91440" cy="761047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744064"/>
              </a:lnTo>
              <a:lnTo>
                <a:pt x="118123" y="744064"/>
              </a:lnTo>
            </a:path>
          </a:pathLst>
        </a:custGeom>
        <a:noFill/>
        <a:ln w="127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250BD8-1782-4A0A-B1B8-EAC313916604}">
      <dsp:nvSpPr>
        <dsp:cNvPr id="0" name=""/>
        <dsp:cNvSpPr/>
      </dsp:nvSpPr>
      <dsp:spPr>
        <a:xfrm>
          <a:off x="7101656" y="2428446"/>
          <a:ext cx="91440" cy="292389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85865"/>
              </a:lnTo>
              <a:lnTo>
                <a:pt x="118123" y="285865"/>
              </a:lnTo>
            </a:path>
          </a:pathLst>
        </a:custGeom>
        <a:noFill/>
        <a:ln w="127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F6D0A39-B883-4D00-B17E-044C8C8F62B7}">
      <dsp:nvSpPr>
        <dsp:cNvPr id="0" name=""/>
        <dsp:cNvSpPr/>
      </dsp:nvSpPr>
      <dsp:spPr>
        <a:xfrm>
          <a:off x="7344859" y="1962043"/>
          <a:ext cx="253903" cy="91440"/>
        </a:xfrm>
        <a:custGeom>
          <a:avLst/>
          <a:gdLst/>
          <a:ahLst/>
          <a:cxnLst/>
          <a:rect l="0" t="0" r="0" b="0"/>
          <a:pathLst>
            <a:path>
              <a:moveTo>
                <a:pt x="248237" y="45720"/>
              </a:moveTo>
              <a:lnTo>
                <a:pt x="248237" y="89690"/>
              </a:lnTo>
              <a:lnTo>
                <a:pt x="0" y="89690"/>
              </a:lnTo>
              <a:lnTo>
                <a:pt x="0" y="133661"/>
              </a:lnTo>
            </a:path>
          </a:pathLst>
        </a:custGeom>
        <a:noFill/>
        <a:ln w="127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B84DFEC-91A0-4C3B-B3AF-B67C321477B8}">
      <dsp:nvSpPr>
        <dsp:cNvPr id="0" name=""/>
        <dsp:cNvSpPr/>
      </dsp:nvSpPr>
      <dsp:spPr>
        <a:xfrm>
          <a:off x="6493699" y="2858133"/>
          <a:ext cx="91440" cy="2263325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212821"/>
              </a:lnTo>
              <a:lnTo>
                <a:pt x="121073" y="2212821"/>
              </a:lnTo>
            </a:path>
          </a:pathLst>
        </a:custGeom>
        <a:noFill/>
        <a:ln w="127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FF3229F-6E80-44F9-A19F-539AC38BEB9D}">
      <dsp:nvSpPr>
        <dsp:cNvPr id="0" name=""/>
        <dsp:cNvSpPr/>
      </dsp:nvSpPr>
      <dsp:spPr>
        <a:xfrm>
          <a:off x="6493699" y="2858133"/>
          <a:ext cx="91440" cy="927744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907042"/>
              </a:lnTo>
              <a:lnTo>
                <a:pt x="121073" y="907042"/>
              </a:lnTo>
            </a:path>
          </a:pathLst>
        </a:custGeom>
        <a:noFill/>
        <a:ln w="127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CA121B1-66B7-4DC9-B483-CC56609FEAF7}">
      <dsp:nvSpPr>
        <dsp:cNvPr id="0" name=""/>
        <dsp:cNvSpPr/>
      </dsp:nvSpPr>
      <dsp:spPr>
        <a:xfrm>
          <a:off x="6699229" y="2373759"/>
          <a:ext cx="91440" cy="91440"/>
        </a:xfrm>
        <a:custGeom>
          <a:avLst/>
          <a:gdLst/>
          <a:ahLst/>
          <a:cxnLst/>
          <a:rect l="0" t="0" r="0" b="0"/>
          <a:pathLst>
            <a:path>
              <a:moveTo>
                <a:pt x="45720" y="45720"/>
              </a:moveTo>
              <a:lnTo>
                <a:pt x="45720" y="133661"/>
              </a:lnTo>
            </a:path>
          </a:pathLst>
        </a:custGeom>
        <a:noFill/>
        <a:ln w="127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4546EF7-3ED5-4240-BE78-A9E4C1882C4E}">
      <dsp:nvSpPr>
        <dsp:cNvPr id="0" name=""/>
        <dsp:cNvSpPr/>
      </dsp:nvSpPr>
      <dsp:spPr>
        <a:xfrm>
          <a:off x="6744949" y="1962043"/>
          <a:ext cx="853812" cy="91440"/>
        </a:xfrm>
        <a:custGeom>
          <a:avLst/>
          <a:gdLst/>
          <a:ahLst/>
          <a:cxnLst/>
          <a:rect l="0" t="0" r="0" b="0"/>
          <a:pathLst>
            <a:path>
              <a:moveTo>
                <a:pt x="834760" y="45720"/>
              </a:moveTo>
              <a:lnTo>
                <a:pt x="834760" y="89690"/>
              </a:lnTo>
              <a:lnTo>
                <a:pt x="0" y="89690"/>
              </a:lnTo>
              <a:lnTo>
                <a:pt x="0" y="133661"/>
              </a:lnTo>
            </a:path>
          </a:pathLst>
        </a:custGeom>
        <a:noFill/>
        <a:ln w="127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AC3666C-9E12-486F-99CA-3D3B5F6DC8E1}">
      <dsp:nvSpPr>
        <dsp:cNvPr id="0" name=""/>
        <dsp:cNvSpPr/>
      </dsp:nvSpPr>
      <dsp:spPr>
        <a:xfrm>
          <a:off x="5749803" y="2361460"/>
          <a:ext cx="110214" cy="178168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41927"/>
              </a:lnTo>
              <a:lnTo>
                <a:pt x="107755" y="1741927"/>
              </a:lnTo>
            </a:path>
          </a:pathLst>
        </a:custGeom>
        <a:noFill/>
        <a:ln w="127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E896724-4BD5-476D-A802-36AB9D9A0B8A}">
      <dsp:nvSpPr>
        <dsp:cNvPr id="0" name=""/>
        <dsp:cNvSpPr/>
      </dsp:nvSpPr>
      <dsp:spPr>
        <a:xfrm>
          <a:off x="5749803" y="2361460"/>
          <a:ext cx="132950" cy="54268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30571"/>
              </a:lnTo>
              <a:lnTo>
                <a:pt x="129983" y="530571"/>
              </a:lnTo>
            </a:path>
          </a:pathLst>
        </a:custGeom>
        <a:noFill/>
        <a:ln w="127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06F3D49-4943-4015-9F7E-460DB9CE573E}">
      <dsp:nvSpPr>
        <dsp:cNvPr id="0" name=""/>
        <dsp:cNvSpPr/>
      </dsp:nvSpPr>
      <dsp:spPr>
        <a:xfrm>
          <a:off x="6035176" y="1962043"/>
          <a:ext cx="1563585" cy="91440"/>
        </a:xfrm>
        <a:custGeom>
          <a:avLst/>
          <a:gdLst/>
          <a:ahLst/>
          <a:cxnLst/>
          <a:rect l="0" t="0" r="0" b="0"/>
          <a:pathLst>
            <a:path>
              <a:moveTo>
                <a:pt x="1528695" y="45720"/>
              </a:moveTo>
              <a:lnTo>
                <a:pt x="1528695" y="89690"/>
              </a:lnTo>
              <a:lnTo>
                <a:pt x="0" y="89690"/>
              </a:lnTo>
              <a:lnTo>
                <a:pt x="0" y="133661"/>
              </a:lnTo>
            </a:path>
          </a:pathLst>
        </a:custGeom>
        <a:noFill/>
        <a:ln w="127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80054ED-1020-4790-821F-93D5B7611A86}">
      <dsp:nvSpPr>
        <dsp:cNvPr id="0" name=""/>
        <dsp:cNvSpPr/>
      </dsp:nvSpPr>
      <dsp:spPr>
        <a:xfrm>
          <a:off x="4962856" y="1066313"/>
          <a:ext cx="2635906" cy="48377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29007"/>
              </a:lnTo>
              <a:lnTo>
                <a:pt x="2577088" y="429007"/>
              </a:lnTo>
              <a:lnTo>
                <a:pt x="2577088" y="472978"/>
              </a:lnTo>
            </a:path>
          </a:pathLst>
        </a:custGeom>
        <a:noFill/>
        <a:ln w="12700" cap="flat" cmpd="sng" algn="ctr">
          <a:solidFill>
            <a:sysClr val="windowText" lastClr="000000">
              <a:shade val="60000"/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DAC7683-7145-4E04-A716-DCD7D1EEFADB}">
      <dsp:nvSpPr>
        <dsp:cNvPr id="0" name=""/>
        <dsp:cNvSpPr/>
      </dsp:nvSpPr>
      <dsp:spPr>
        <a:xfrm>
          <a:off x="5222980" y="2776444"/>
          <a:ext cx="91440" cy="473408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62845"/>
              </a:lnTo>
              <a:lnTo>
                <a:pt x="58567" y="462845"/>
              </a:lnTo>
            </a:path>
          </a:pathLst>
        </a:custGeom>
        <a:noFill/>
        <a:ln w="127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2CF77F2-9756-49A0-AF8C-AEE089E3D871}">
      <dsp:nvSpPr>
        <dsp:cNvPr id="0" name=""/>
        <dsp:cNvSpPr/>
      </dsp:nvSpPr>
      <dsp:spPr>
        <a:xfrm>
          <a:off x="4382481" y="2336615"/>
          <a:ext cx="1057548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0" y="89690"/>
              </a:lnTo>
              <a:lnTo>
                <a:pt x="1033950" y="89690"/>
              </a:lnTo>
              <a:lnTo>
                <a:pt x="1033950" y="133661"/>
              </a:lnTo>
            </a:path>
          </a:pathLst>
        </a:custGeom>
        <a:noFill/>
        <a:ln w="127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B0EF707-4E2A-4B6F-A80A-DC6EA731CEBB}">
      <dsp:nvSpPr>
        <dsp:cNvPr id="0" name=""/>
        <dsp:cNvSpPr/>
      </dsp:nvSpPr>
      <dsp:spPr>
        <a:xfrm>
          <a:off x="4445747" y="2716309"/>
          <a:ext cx="91440" cy="1594838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559251"/>
              </a:lnTo>
              <a:lnTo>
                <a:pt x="129721" y="1559251"/>
              </a:lnTo>
            </a:path>
          </a:pathLst>
        </a:custGeom>
        <a:noFill/>
        <a:ln w="127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DCD716A-102E-42DA-A6A8-743B66F55346}">
      <dsp:nvSpPr>
        <dsp:cNvPr id="0" name=""/>
        <dsp:cNvSpPr/>
      </dsp:nvSpPr>
      <dsp:spPr>
        <a:xfrm>
          <a:off x="4382481" y="2336615"/>
          <a:ext cx="285891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0" y="89690"/>
              </a:lnTo>
              <a:lnTo>
                <a:pt x="279511" y="89690"/>
              </a:lnTo>
              <a:lnTo>
                <a:pt x="279511" y="133661"/>
              </a:lnTo>
            </a:path>
          </a:pathLst>
        </a:custGeom>
        <a:noFill/>
        <a:ln w="127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7B8AA7-6CFE-439F-B8D5-04B041093869}">
      <dsp:nvSpPr>
        <dsp:cNvPr id="0" name=""/>
        <dsp:cNvSpPr/>
      </dsp:nvSpPr>
      <dsp:spPr>
        <a:xfrm>
          <a:off x="3692063" y="2725636"/>
          <a:ext cx="91440" cy="1894945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852661"/>
              </a:lnTo>
              <a:lnTo>
                <a:pt x="84938" y="1852661"/>
              </a:lnTo>
            </a:path>
          </a:pathLst>
        </a:custGeom>
        <a:noFill/>
        <a:ln w="127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CF861F2-92C8-43C4-B0B6-6096981334DF}">
      <dsp:nvSpPr>
        <dsp:cNvPr id="0" name=""/>
        <dsp:cNvSpPr/>
      </dsp:nvSpPr>
      <dsp:spPr>
        <a:xfrm>
          <a:off x="3692063" y="2725636"/>
          <a:ext cx="91440" cy="1027934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004997"/>
              </a:lnTo>
              <a:lnTo>
                <a:pt x="93393" y="1004997"/>
              </a:lnTo>
            </a:path>
          </a:pathLst>
        </a:custGeom>
        <a:noFill/>
        <a:ln w="127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5DE14F9-A7C0-43DB-B30C-10696D86C33A}">
      <dsp:nvSpPr>
        <dsp:cNvPr id="0" name=""/>
        <dsp:cNvSpPr/>
      </dsp:nvSpPr>
      <dsp:spPr>
        <a:xfrm>
          <a:off x="3692063" y="2725636"/>
          <a:ext cx="91440" cy="317726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10636"/>
              </a:lnTo>
              <a:lnTo>
                <a:pt x="74792" y="310636"/>
              </a:lnTo>
            </a:path>
          </a:pathLst>
        </a:custGeom>
        <a:noFill/>
        <a:ln w="127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24BCD74-DFB0-40FF-9C2A-7B6CA413341D}">
      <dsp:nvSpPr>
        <dsp:cNvPr id="0" name=""/>
        <dsp:cNvSpPr/>
      </dsp:nvSpPr>
      <dsp:spPr>
        <a:xfrm>
          <a:off x="3936975" y="2336615"/>
          <a:ext cx="445505" cy="91440"/>
        </a:xfrm>
        <a:custGeom>
          <a:avLst/>
          <a:gdLst/>
          <a:ahLst/>
          <a:cxnLst/>
          <a:rect l="0" t="0" r="0" b="0"/>
          <a:pathLst>
            <a:path>
              <a:moveTo>
                <a:pt x="435564" y="45720"/>
              </a:moveTo>
              <a:lnTo>
                <a:pt x="435564" y="89690"/>
              </a:lnTo>
              <a:lnTo>
                <a:pt x="0" y="89690"/>
              </a:lnTo>
              <a:lnTo>
                <a:pt x="0" y="133661"/>
              </a:lnTo>
            </a:path>
          </a:pathLst>
        </a:custGeom>
        <a:noFill/>
        <a:ln w="127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50AB2B8-4FE2-4CDB-BF36-25133CD510C7}">
      <dsp:nvSpPr>
        <dsp:cNvPr id="0" name=""/>
        <dsp:cNvSpPr/>
      </dsp:nvSpPr>
      <dsp:spPr>
        <a:xfrm>
          <a:off x="3110488" y="2705959"/>
          <a:ext cx="91440" cy="2939885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510183"/>
              </a:lnTo>
              <a:lnTo>
                <a:pt x="123471" y="2510183"/>
              </a:lnTo>
            </a:path>
          </a:pathLst>
        </a:custGeom>
        <a:noFill/>
        <a:ln w="127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33A7F7D-084C-4578-9D57-8AF95A9DCA6E}">
      <dsp:nvSpPr>
        <dsp:cNvPr id="0" name=""/>
        <dsp:cNvSpPr/>
      </dsp:nvSpPr>
      <dsp:spPr>
        <a:xfrm>
          <a:off x="3110488" y="2705959"/>
          <a:ext cx="91440" cy="851689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832684"/>
              </a:lnTo>
              <a:lnTo>
                <a:pt x="100979" y="832684"/>
              </a:lnTo>
            </a:path>
          </a:pathLst>
        </a:custGeom>
        <a:noFill/>
        <a:ln w="127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9689399-235E-4491-90C5-9EDA00477780}">
      <dsp:nvSpPr>
        <dsp:cNvPr id="0" name=""/>
        <dsp:cNvSpPr/>
      </dsp:nvSpPr>
      <dsp:spPr>
        <a:xfrm>
          <a:off x="3337964" y="2336615"/>
          <a:ext cx="1044517" cy="91440"/>
        </a:xfrm>
        <a:custGeom>
          <a:avLst/>
          <a:gdLst/>
          <a:ahLst/>
          <a:cxnLst/>
          <a:rect l="0" t="0" r="0" b="0"/>
          <a:pathLst>
            <a:path>
              <a:moveTo>
                <a:pt x="1021209" y="45720"/>
              </a:moveTo>
              <a:lnTo>
                <a:pt x="1021209" y="89690"/>
              </a:lnTo>
              <a:lnTo>
                <a:pt x="0" y="89690"/>
              </a:lnTo>
              <a:lnTo>
                <a:pt x="0" y="133661"/>
              </a:lnTo>
            </a:path>
          </a:pathLst>
        </a:custGeom>
        <a:noFill/>
        <a:ln w="127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7D27702-80E1-40BC-B457-8D46A49582C9}">
      <dsp:nvSpPr>
        <dsp:cNvPr id="0" name=""/>
        <dsp:cNvSpPr/>
      </dsp:nvSpPr>
      <dsp:spPr>
        <a:xfrm>
          <a:off x="2903110" y="1967149"/>
          <a:ext cx="1479371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0" y="89690"/>
              </a:lnTo>
              <a:lnTo>
                <a:pt x="1446360" y="89690"/>
              </a:lnTo>
              <a:lnTo>
                <a:pt x="1446360" y="133661"/>
              </a:lnTo>
            </a:path>
          </a:pathLst>
        </a:custGeom>
        <a:noFill/>
        <a:ln w="127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4EF2285-2190-47C5-9547-D95BE6DAA319}">
      <dsp:nvSpPr>
        <dsp:cNvPr id="0" name=""/>
        <dsp:cNvSpPr/>
      </dsp:nvSpPr>
      <dsp:spPr>
        <a:xfrm>
          <a:off x="2451296" y="3070514"/>
          <a:ext cx="136913" cy="250565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49739"/>
              </a:lnTo>
              <a:lnTo>
                <a:pt x="133858" y="2449739"/>
              </a:lnTo>
            </a:path>
          </a:pathLst>
        </a:custGeom>
        <a:noFill/>
        <a:ln w="127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D540E8-75EC-49B9-AA4A-58CE8D2AB911}">
      <dsp:nvSpPr>
        <dsp:cNvPr id="0" name=""/>
        <dsp:cNvSpPr/>
      </dsp:nvSpPr>
      <dsp:spPr>
        <a:xfrm>
          <a:off x="2451296" y="3070514"/>
          <a:ext cx="136913" cy="180260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62377"/>
              </a:lnTo>
              <a:lnTo>
                <a:pt x="133858" y="1762377"/>
              </a:lnTo>
            </a:path>
          </a:pathLst>
        </a:custGeom>
        <a:noFill/>
        <a:ln w="127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67D6C72-2348-4CE6-879D-60B265610215}">
      <dsp:nvSpPr>
        <dsp:cNvPr id="0" name=""/>
        <dsp:cNvSpPr/>
      </dsp:nvSpPr>
      <dsp:spPr>
        <a:xfrm>
          <a:off x="2451296" y="3070514"/>
          <a:ext cx="136913" cy="109955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075014"/>
              </a:lnTo>
              <a:lnTo>
                <a:pt x="133858" y="1075014"/>
              </a:lnTo>
            </a:path>
          </a:pathLst>
        </a:custGeom>
        <a:noFill/>
        <a:ln w="127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E2FF927-3DDE-46C2-957F-7C57CA7014B1}">
      <dsp:nvSpPr>
        <dsp:cNvPr id="0" name=""/>
        <dsp:cNvSpPr/>
      </dsp:nvSpPr>
      <dsp:spPr>
        <a:xfrm>
          <a:off x="2451296" y="3070514"/>
          <a:ext cx="136913" cy="39649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87651"/>
              </a:lnTo>
              <a:lnTo>
                <a:pt x="133858" y="387651"/>
              </a:lnTo>
            </a:path>
          </a:pathLst>
        </a:custGeom>
        <a:noFill/>
        <a:ln w="127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91D0451-4502-4828-BF67-3C0E84E9542E}">
      <dsp:nvSpPr>
        <dsp:cNvPr id="0" name=""/>
        <dsp:cNvSpPr/>
      </dsp:nvSpPr>
      <dsp:spPr>
        <a:xfrm>
          <a:off x="1510773" y="2351947"/>
          <a:ext cx="1193645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0" y="89690"/>
              </a:lnTo>
              <a:lnTo>
                <a:pt x="1167010" y="89690"/>
              </a:lnTo>
              <a:lnTo>
                <a:pt x="1167010" y="133661"/>
              </a:lnTo>
            </a:path>
          </a:pathLst>
        </a:custGeom>
        <a:noFill/>
        <a:ln w="127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758EDFA-46F4-4B3E-959C-B60C1ADEED52}">
      <dsp:nvSpPr>
        <dsp:cNvPr id="0" name=""/>
        <dsp:cNvSpPr/>
      </dsp:nvSpPr>
      <dsp:spPr>
        <a:xfrm>
          <a:off x="1510773" y="2397667"/>
          <a:ext cx="348190" cy="41015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57031"/>
              </a:lnTo>
              <a:lnTo>
                <a:pt x="340420" y="357031"/>
              </a:lnTo>
              <a:lnTo>
                <a:pt x="340420" y="401002"/>
              </a:lnTo>
            </a:path>
          </a:pathLst>
        </a:custGeom>
        <a:noFill/>
        <a:ln w="127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C1EB1FA-C455-4A8B-A454-3F0F84025FC4}">
      <dsp:nvSpPr>
        <dsp:cNvPr id="0" name=""/>
        <dsp:cNvSpPr/>
      </dsp:nvSpPr>
      <dsp:spPr>
        <a:xfrm>
          <a:off x="626312" y="2701778"/>
          <a:ext cx="91440" cy="1914824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872096"/>
              </a:lnTo>
              <a:lnTo>
                <a:pt x="108535" y="1872096"/>
              </a:lnTo>
            </a:path>
          </a:pathLst>
        </a:custGeom>
        <a:noFill/>
        <a:ln w="127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608A21B-3DBD-43A3-B8BA-21B96120A3FC}">
      <dsp:nvSpPr>
        <dsp:cNvPr id="0" name=""/>
        <dsp:cNvSpPr/>
      </dsp:nvSpPr>
      <dsp:spPr>
        <a:xfrm>
          <a:off x="626312" y="2701778"/>
          <a:ext cx="91440" cy="1261002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232864"/>
              </a:lnTo>
              <a:lnTo>
                <a:pt x="108535" y="1232864"/>
              </a:lnTo>
            </a:path>
          </a:pathLst>
        </a:custGeom>
        <a:noFill/>
        <a:ln w="127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FDFCBEC-1A6B-4FA8-B0F1-47182B04FD6E}">
      <dsp:nvSpPr>
        <dsp:cNvPr id="0" name=""/>
        <dsp:cNvSpPr/>
      </dsp:nvSpPr>
      <dsp:spPr>
        <a:xfrm>
          <a:off x="626312" y="2701778"/>
          <a:ext cx="91440" cy="473717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63146"/>
              </a:lnTo>
              <a:lnTo>
                <a:pt x="108535" y="463146"/>
              </a:lnTo>
            </a:path>
          </a:pathLst>
        </a:custGeom>
        <a:noFill/>
        <a:ln w="127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A8595AF-1247-4D35-886A-1053CF96C303}">
      <dsp:nvSpPr>
        <dsp:cNvPr id="0" name=""/>
        <dsp:cNvSpPr/>
      </dsp:nvSpPr>
      <dsp:spPr>
        <a:xfrm>
          <a:off x="843363" y="2351947"/>
          <a:ext cx="667410" cy="91440"/>
        </a:xfrm>
        <a:custGeom>
          <a:avLst/>
          <a:gdLst/>
          <a:ahLst/>
          <a:cxnLst/>
          <a:rect l="0" t="0" r="0" b="0"/>
          <a:pathLst>
            <a:path>
              <a:moveTo>
                <a:pt x="652517" y="45720"/>
              </a:moveTo>
              <a:lnTo>
                <a:pt x="652517" y="89690"/>
              </a:lnTo>
              <a:lnTo>
                <a:pt x="0" y="89690"/>
              </a:lnTo>
              <a:lnTo>
                <a:pt x="0" y="133661"/>
              </a:lnTo>
            </a:path>
          </a:pathLst>
        </a:custGeom>
        <a:noFill/>
        <a:ln w="127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4D9A2C8-9150-4318-AC5C-1CDE2C2CC805}">
      <dsp:nvSpPr>
        <dsp:cNvPr id="0" name=""/>
        <dsp:cNvSpPr/>
      </dsp:nvSpPr>
      <dsp:spPr>
        <a:xfrm>
          <a:off x="-2161" y="2701778"/>
          <a:ext cx="91440" cy="3128115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058314"/>
              </a:lnTo>
              <a:lnTo>
                <a:pt x="108535" y="3058314"/>
              </a:lnTo>
            </a:path>
          </a:pathLst>
        </a:custGeom>
        <a:noFill/>
        <a:ln w="127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6B41462-E074-4023-A939-109B9194B6D9}">
      <dsp:nvSpPr>
        <dsp:cNvPr id="0" name=""/>
        <dsp:cNvSpPr/>
      </dsp:nvSpPr>
      <dsp:spPr>
        <a:xfrm>
          <a:off x="-2161" y="2701778"/>
          <a:ext cx="91440" cy="2635293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576489"/>
              </a:lnTo>
              <a:lnTo>
                <a:pt x="108535" y="2576489"/>
              </a:lnTo>
            </a:path>
          </a:pathLst>
        </a:custGeom>
        <a:noFill/>
        <a:ln w="127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17A4378-2E4F-4ED0-9BCA-DFA860B479C4}">
      <dsp:nvSpPr>
        <dsp:cNvPr id="0" name=""/>
        <dsp:cNvSpPr/>
      </dsp:nvSpPr>
      <dsp:spPr>
        <a:xfrm>
          <a:off x="-2161" y="2701778"/>
          <a:ext cx="91440" cy="1995783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951249"/>
              </a:lnTo>
              <a:lnTo>
                <a:pt x="108535" y="1951249"/>
              </a:lnTo>
            </a:path>
          </a:pathLst>
        </a:custGeom>
        <a:noFill/>
        <a:ln w="127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D52F8E1-47AF-4A0A-8E85-C0F56991762F}">
      <dsp:nvSpPr>
        <dsp:cNvPr id="0" name=""/>
        <dsp:cNvSpPr/>
      </dsp:nvSpPr>
      <dsp:spPr>
        <a:xfrm>
          <a:off x="-2161" y="2701778"/>
          <a:ext cx="91440" cy="805365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787394"/>
              </a:lnTo>
              <a:lnTo>
                <a:pt x="108535" y="787394"/>
              </a:lnTo>
            </a:path>
          </a:pathLst>
        </a:custGeom>
        <a:noFill/>
        <a:ln w="127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52E291B-9029-4BB6-8D48-5FF4819BF9A5}">
      <dsp:nvSpPr>
        <dsp:cNvPr id="0" name=""/>
        <dsp:cNvSpPr/>
      </dsp:nvSpPr>
      <dsp:spPr>
        <a:xfrm>
          <a:off x="214888" y="2351947"/>
          <a:ext cx="1295884" cy="91440"/>
        </a:xfrm>
        <a:custGeom>
          <a:avLst/>
          <a:gdLst/>
          <a:ahLst/>
          <a:cxnLst/>
          <a:rect l="0" t="0" r="0" b="0"/>
          <a:pathLst>
            <a:path>
              <a:moveTo>
                <a:pt x="1266968" y="45720"/>
              </a:moveTo>
              <a:lnTo>
                <a:pt x="1266968" y="89690"/>
              </a:lnTo>
              <a:lnTo>
                <a:pt x="0" y="89690"/>
              </a:lnTo>
              <a:lnTo>
                <a:pt x="0" y="133661"/>
              </a:lnTo>
            </a:path>
          </a:pathLst>
        </a:custGeom>
        <a:noFill/>
        <a:ln w="127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585B376-CCAE-436B-8DDA-DB275D888E3A}">
      <dsp:nvSpPr>
        <dsp:cNvPr id="0" name=""/>
        <dsp:cNvSpPr/>
      </dsp:nvSpPr>
      <dsp:spPr>
        <a:xfrm>
          <a:off x="1510773" y="1967149"/>
          <a:ext cx="1392337" cy="91440"/>
        </a:xfrm>
        <a:custGeom>
          <a:avLst/>
          <a:gdLst/>
          <a:ahLst/>
          <a:cxnLst/>
          <a:rect l="0" t="0" r="0" b="0"/>
          <a:pathLst>
            <a:path>
              <a:moveTo>
                <a:pt x="1361268" y="45720"/>
              </a:moveTo>
              <a:lnTo>
                <a:pt x="1361268" y="89690"/>
              </a:lnTo>
              <a:lnTo>
                <a:pt x="0" y="89690"/>
              </a:lnTo>
              <a:lnTo>
                <a:pt x="0" y="133661"/>
              </a:lnTo>
            </a:path>
          </a:pathLst>
        </a:custGeom>
        <a:noFill/>
        <a:ln w="127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F08FAC8-3A00-4B66-A45D-F12D56378B9F}">
      <dsp:nvSpPr>
        <dsp:cNvPr id="0" name=""/>
        <dsp:cNvSpPr/>
      </dsp:nvSpPr>
      <dsp:spPr>
        <a:xfrm>
          <a:off x="2903110" y="1066313"/>
          <a:ext cx="2059745" cy="483773"/>
        </a:xfrm>
        <a:custGeom>
          <a:avLst/>
          <a:gdLst/>
          <a:ahLst/>
          <a:cxnLst/>
          <a:rect l="0" t="0" r="0" b="0"/>
          <a:pathLst>
            <a:path>
              <a:moveTo>
                <a:pt x="2013783" y="0"/>
              </a:moveTo>
              <a:lnTo>
                <a:pt x="2013783" y="429007"/>
              </a:lnTo>
              <a:lnTo>
                <a:pt x="0" y="429007"/>
              </a:lnTo>
              <a:lnTo>
                <a:pt x="0" y="472978"/>
              </a:lnTo>
            </a:path>
          </a:pathLst>
        </a:custGeom>
        <a:noFill/>
        <a:ln w="12700" cap="flat" cmpd="sng" algn="ctr">
          <a:solidFill>
            <a:sysClr val="windowText" lastClr="000000">
              <a:shade val="60000"/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D63284F-7BB5-4C82-8AC3-C6DB903A8553}">
      <dsp:nvSpPr>
        <dsp:cNvPr id="0" name=""/>
        <dsp:cNvSpPr/>
      </dsp:nvSpPr>
      <dsp:spPr>
        <a:xfrm>
          <a:off x="4341286" y="777454"/>
          <a:ext cx="1243140" cy="288858"/>
        </a:xfrm>
        <a:prstGeom prst="rect">
          <a:avLst/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127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  <a:scene3d>
            <a:camera prst="orthographicFront"/>
            <a:lightRig rig="soft" dir="t">
              <a:rot lat="0" lon="0" rev="15600000"/>
            </a:lightRig>
          </a:scene3d>
          <a:sp3d extrusionH="57150" prstMaterial="softEdge">
            <a:bevelT w="25400" h="38100"/>
          </a:sp3d>
        </a:bodyPr>
        <a:lstStyle/>
        <a:p>
          <a:pPr lvl="0" algn="ctr" defTabSz="4445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1000" b="1" kern="1200" cap="none" spc="0" dirty="0">
              <a:ln w="0"/>
              <a:solidFill>
                <a:sysClr val="windowText" lastClr="000000"/>
              </a:solidFill>
              <a:effectLst>
                <a:outerShdw blurRad="38100" dist="19050" dir="2700000" algn="tl" rotWithShape="0">
                  <a:sysClr val="windowText" lastClr="000000">
                    <a:alpha val="40000"/>
                  </a:sysClr>
                </a:outerShdw>
              </a:effectLst>
              <a:latin typeface="Calibri" panose="020F0502020204030204"/>
              <a:ea typeface="+mn-ea"/>
              <a:cs typeface="Arial" panose="020B0604020202020204" pitchFamily="34" charset="0"/>
            </a:rPr>
            <a:t>מנאר </a:t>
          </a:r>
          <a:r>
            <a:rPr lang="he-IL" sz="1000" b="1" kern="1200" cap="none" spc="0" dirty="0" err="1">
              <a:ln w="0"/>
              <a:solidFill>
                <a:sysClr val="windowText" lastClr="000000"/>
              </a:solidFill>
              <a:effectLst>
                <a:outerShdw blurRad="38100" dist="19050" dir="2700000" algn="tl" rotWithShape="0">
                  <a:sysClr val="windowText" lastClr="000000">
                    <a:alpha val="40000"/>
                  </a:sysClr>
                </a:outerShdw>
              </a:effectLst>
              <a:latin typeface="Calibri" panose="020F0502020204030204"/>
              <a:ea typeface="+mn-ea"/>
              <a:cs typeface="Arial" panose="020B0604020202020204" pitchFamily="34" charset="0"/>
            </a:rPr>
            <a:t>אגבאריה</a:t>
          </a:r>
          <a:r>
            <a:rPr lang="he-IL" sz="1000" b="1" kern="1200" cap="none" spc="0" dirty="0">
              <a:ln w="0"/>
              <a:solidFill>
                <a:sysClr val="windowText" lastClr="000000"/>
              </a:solidFill>
              <a:effectLst>
                <a:outerShdw blurRad="38100" dist="19050" dir="2700000" algn="tl" rotWithShape="0">
                  <a:sysClr val="windowText" lastClr="000000">
                    <a:alpha val="40000"/>
                  </a:sysClr>
                </a:outerShdw>
              </a:effectLst>
              <a:latin typeface="Calibri" panose="020F0502020204030204"/>
              <a:ea typeface="+mn-ea"/>
              <a:cs typeface="Arial" panose="020B0604020202020204" pitchFamily="34" charset="0"/>
            </a:rPr>
            <a:t> יונס מנהלת מחלקה  </a:t>
          </a:r>
        </a:p>
      </dsp:txBody>
      <dsp:txXfrm>
        <a:off x="4341286" y="777454"/>
        <a:ext cx="1243140" cy="288858"/>
      </dsp:txXfrm>
    </dsp:sp>
    <dsp:sp modelId="{F2EF8084-7567-489D-8907-54E616D81673}">
      <dsp:nvSpPr>
        <dsp:cNvPr id="0" name=""/>
        <dsp:cNvSpPr/>
      </dsp:nvSpPr>
      <dsp:spPr>
        <a:xfrm>
          <a:off x="1844647" y="1550086"/>
          <a:ext cx="2116925" cy="462783"/>
        </a:xfrm>
        <a:prstGeom prst="rect">
          <a:avLst/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127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1000" b="1" kern="1200" dirty="0">
              <a:solidFill>
                <a:srgbClr val="FF0000"/>
              </a:solidFill>
              <a:latin typeface="Calibri" panose="020F0502020204030204"/>
              <a:ea typeface="+mn-ea"/>
              <a:cs typeface="Arial" panose="020B0604020202020204" pitchFamily="34" charset="0"/>
            </a:rPr>
            <a:t>רכזת תכניות </a:t>
          </a:r>
          <a:endParaRPr lang="he-IL" sz="1000" b="1" kern="1200" dirty="0" smtClean="0">
            <a:solidFill>
              <a:srgbClr val="FF0000"/>
            </a:solidFill>
            <a:latin typeface="Calibri" panose="020F0502020204030204"/>
            <a:ea typeface="+mn-ea"/>
            <a:cs typeface="Arial" panose="020B0604020202020204" pitchFamily="34" charset="0"/>
          </a:endParaRPr>
        </a:p>
        <a:p>
          <a:pPr lvl="0" algn="ctr" defTabSz="4445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1000" b="1" kern="1200" dirty="0" err="1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 panose="020F0502020204030204"/>
              <a:ea typeface="+mn-ea"/>
              <a:cs typeface="Arial" panose="020B0604020202020204" pitchFamily="34" charset="0"/>
            </a:rPr>
            <a:t>חנאן</a:t>
          </a:r>
          <a:r>
            <a:rPr lang="he-IL" sz="1000" b="1" kern="120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 panose="020F0502020204030204"/>
              <a:ea typeface="+mn-ea"/>
              <a:cs typeface="Arial" panose="020B0604020202020204" pitchFamily="34" charset="0"/>
            </a:rPr>
            <a:t> </a:t>
          </a:r>
          <a:r>
            <a:rPr lang="he-IL" sz="1000" b="1" kern="1200" dirty="0" err="1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 panose="020F0502020204030204"/>
              <a:ea typeface="+mn-ea"/>
              <a:cs typeface="Arial" panose="020B0604020202020204" pitchFamily="34" charset="0"/>
            </a:rPr>
            <a:t>ג'בארין</a:t>
          </a:r>
          <a:r>
            <a:rPr lang="he-IL" sz="1000" b="1" kern="1200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 panose="020F0502020204030204"/>
              <a:ea typeface="+mn-ea"/>
              <a:cs typeface="Arial" panose="020B0604020202020204" pitchFamily="34" charset="0"/>
            </a:rPr>
            <a:t> (עו"ס חלפי חוק הסעד להגנה על אנשים עם משה) </a:t>
          </a:r>
        </a:p>
      </dsp:txBody>
      <dsp:txXfrm>
        <a:off x="1844647" y="1550086"/>
        <a:ext cx="2116925" cy="462783"/>
      </dsp:txXfrm>
    </dsp:sp>
    <dsp:sp modelId="{761DCCF8-D89B-4599-9D9A-90F44C1AC362}">
      <dsp:nvSpPr>
        <dsp:cNvPr id="0" name=""/>
        <dsp:cNvSpPr/>
      </dsp:nvSpPr>
      <dsp:spPr>
        <a:xfrm>
          <a:off x="1119041" y="2102818"/>
          <a:ext cx="783464" cy="294849"/>
        </a:xfrm>
        <a:prstGeom prst="rect">
          <a:avLst/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127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1000" b="1" kern="120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 panose="020F0502020204030204"/>
              <a:ea typeface="+mn-ea"/>
              <a:cs typeface="Arial" panose="020B0604020202020204" pitchFamily="34" charset="0"/>
            </a:rPr>
            <a:t>צוות משפחה וילד בקהילה</a:t>
          </a:r>
        </a:p>
      </dsp:txBody>
      <dsp:txXfrm>
        <a:off x="1119041" y="2102818"/>
        <a:ext cx="783464" cy="294849"/>
      </dsp:txXfrm>
    </dsp:sp>
    <dsp:sp modelId="{26447AA2-7E82-4794-B320-A4A43CAE4474}">
      <dsp:nvSpPr>
        <dsp:cNvPr id="0" name=""/>
        <dsp:cNvSpPr/>
      </dsp:nvSpPr>
      <dsp:spPr>
        <a:xfrm>
          <a:off x="725" y="2487615"/>
          <a:ext cx="428326" cy="214163"/>
        </a:xfrm>
        <a:prstGeom prst="rect">
          <a:avLst/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127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1000" b="1" kern="1200">
              <a:solidFill>
                <a:srgbClr val="00B050"/>
              </a:solidFill>
              <a:latin typeface="Calibri" panose="020F0502020204030204"/>
              <a:ea typeface="+mn-ea"/>
              <a:cs typeface="Arial" panose="020B0604020202020204" pitchFamily="34" charset="0"/>
            </a:rPr>
            <a:t>עוצמה </a:t>
          </a:r>
        </a:p>
      </dsp:txBody>
      <dsp:txXfrm>
        <a:off x="725" y="2487615"/>
        <a:ext cx="428326" cy="214163"/>
      </dsp:txXfrm>
    </dsp:sp>
    <dsp:sp modelId="{2EBC2D50-3BD1-4430-963E-A5C393718526}">
      <dsp:nvSpPr>
        <dsp:cNvPr id="0" name=""/>
        <dsp:cNvSpPr/>
      </dsp:nvSpPr>
      <dsp:spPr>
        <a:xfrm>
          <a:off x="107807" y="2791727"/>
          <a:ext cx="428326" cy="1430834"/>
        </a:xfrm>
        <a:prstGeom prst="rect">
          <a:avLst/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127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1000" b="1" kern="1200">
              <a:solidFill>
                <a:srgbClr val="ED7D31"/>
              </a:solidFill>
              <a:latin typeface="Calibri" panose="020F0502020204030204"/>
              <a:ea typeface="+mn-ea"/>
              <a:cs typeface="Arial" panose="020B0604020202020204" pitchFamily="34" charset="0"/>
            </a:rPr>
            <a:t>מרכזת עוצמה 25% + עו"ס נושמים לרווחה 50%</a:t>
          </a:r>
        </a:p>
        <a:p>
          <a:pPr lvl="0" algn="ctr" defTabSz="4445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1000" b="0" kern="120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 panose="020F0502020204030204"/>
              <a:ea typeface="+mn-ea"/>
              <a:cs typeface="Arial" panose="020B0604020202020204" pitchFamily="34" charset="0"/>
            </a:rPr>
            <a:t>אריג' יחיא </a:t>
          </a:r>
        </a:p>
      </dsp:txBody>
      <dsp:txXfrm>
        <a:off x="107807" y="2791727"/>
        <a:ext cx="428326" cy="1430834"/>
      </dsp:txXfrm>
    </dsp:sp>
    <dsp:sp modelId="{1D0680DE-112B-4686-BF51-86A5F3E2AEE5}">
      <dsp:nvSpPr>
        <dsp:cNvPr id="0" name=""/>
        <dsp:cNvSpPr/>
      </dsp:nvSpPr>
      <dsp:spPr>
        <a:xfrm>
          <a:off x="107807" y="4312510"/>
          <a:ext cx="538526" cy="770102"/>
        </a:xfrm>
        <a:prstGeom prst="rect">
          <a:avLst/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127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1000" b="1" kern="1200">
              <a:solidFill>
                <a:srgbClr val="ED7D31"/>
              </a:solidFill>
              <a:latin typeface="Calibri" panose="020F0502020204030204"/>
              <a:ea typeface="+mn-ea"/>
              <a:cs typeface="Arial" panose="020B0604020202020204" pitchFamily="34" charset="0"/>
            </a:rPr>
            <a:t>רכזת תעסוקה 50% </a:t>
          </a:r>
          <a:r>
            <a:rPr lang="he-IL" sz="1000" b="0" kern="120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 panose="020F0502020204030204"/>
              <a:ea typeface="+mn-ea"/>
              <a:cs typeface="Arial" panose="020B0604020202020204" pitchFamily="34" charset="0"/>
            </a:rPr>
            <a:t>מג'דולין ג'בארין  </a:t>
          </a:r>
        </a:p>
      </dsp:txBody>
      <dsp:txXfrm>
        <a:off x="107807" y="4312510"/>
        <a:ext cx="538526" cy="770102"/>
      </dsp:txXfrm>
    </dsp:sp>
    <dsp:sp modelId="{E012829C-1F2A-4BB1-A975-310A2EF1A579}">
      <dsp:nvSpPr>
        <dsp:cNvPr id="0" name=""/>
        <dsp:cNvSpPr/>
      </dsp:nvSpPr>
      <dsp:spPr>
        <a:xfrm>
          <a:off x="107807" y="5172562"/>
          <a:ext cx="1347304" cy="329021"/>
        </a:xfrm>
        <a:prstGeom prst="rect">
          <a:avLst/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127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1000" b="1" kern="1200">
              <a:solidFill>
                <a:srgbClr val="ED7D31"/>
              </a:solidFill>
              <a:latin typeface="Calibri" panose="020F0502020204030204"/>
              <a:ea typeface="+mn-ea"/>
              <a:cs typeface="Arial" panose="020B0604020202020204" pitchFamily="34" charset="0"/>
            </a:rPr>
            <a:t>עו"ס מצוי זכויות 50% </a:t>
          </a:r>
        </a:p>
        <a:p>
          <a:pPr lvl="0" algn="ctr" defTabSz="4445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1000" b="0" kern="120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 panose="020F0502020204030204"/>
              <a:ea typeface="+mn-ea"/>
              <a:cs typeface="Arial" panose="020B0604020202020204" pitchFamily="34" charset="0"/>
            </a:rPr>
            <a:t>אילאף אג'באריה</a:t>
          </a:r>
        </a:p>
      </dsp:txBody>
      <dsp:txXfrm>
        <a:off x="107807" y="5172562"/>
        <a:ext cx="1347304" cy="329021"/>
      </dsp:txXfrm>
    </dsp:sp>
    <dsp:sp modelId="{60F718B5-3065-4334-A08D-8DBBEBAFC089}">
      <dsp:nvSpPr>
        <dsp:cNvPr id="0" name=""/>
        <dsp:cNvSpPr/>
      </dsp:nvSpPr>
      <dsp:spPr>
        <a:xfrm>
          <a:off x="107807" y="5591531"/>
          <a:ext cx="2348461" cy="476725"/>
        </a:xfrm>
        <a:prstGeom prst="rect">
          <a:avLst/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127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1000" b="1" kern="1200">
              <a:solidFill>
                <a:srgbClr val="ED7D31"/>
              </a:solidFill>
              <a:latin typeface="Calibri" panose="020F0502020204030204"/>
              <a:ea typeface="+mn-ea"/>
              <a:cs typeface="Arial" panose="020B0604020202020204" pitchFamily="34" charset="0"/>
            </a:rPr>
            <a:t>לילא אג'באריה מלווה עוצמה  100%</a:t>
          </a:r>
        </a:p>
        <a:p>
          <a:pPr lvl="0" algn="ctr" defTabSz="4445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1000" b="1" kern="1200">
              <a:solidFill>
                <a:srgbClr val="ED7D31"/>
              </a:solidFill>
              <a:latin typeface="Calibri" panose="020F0502020204030204"/>
              <a:ea typeface="+mn-ea"/>
              <a:cs typeface="Arial" panose="020B0604020202020204" pitchFamily="34" charset="0"/>
            </a:rPr>
            <a:t>נאדיה יחיא מלווה נושמים לרווחה 100%</a:t>
          </a:r>
        </a:p>
      </dsp:txBody>
      <dsp:txXfrm>
        <a:off x="107807" y="5591531"/>
        <a:ext cx="2348461" cy="476725"/>
      </dsp:txXfrm>
    </dsp:sp>
    <dsp:sp modelId="{EC1318C0-997F-4BAB-9613-AA0E76AFE330}">
      <dsp:nvSpPr>
        <dsp:cNvPr id="0" name=""/>
        <dsp:cNvSpPr/>
      </dsp:nvSpPr>
      <dsp:spPr>
        <a:xfrm>
          <a:off x="629200" y="2487615"/>
          <a:ext cx="428326" cy="214163"/>
        </a:xfrm>
        <a:prstGeom prst="rect">
          <a:avLst/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127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1000" b="1" kern="1200">
              <a:solidFill>
                <a:srgbClr val="00B050"/>
              </a:solidFill>
              <a:latin typeface="Calibri" panose="020F0502020204030204"/>
              <a:ea typeface="+mn-ea"/>
              <a:cs typeface="Arial" panose="020B0604020202020204" pitchFamily="34" charset="0"/>
            </a:rPr>
            <a:t>נתיבים</a:t>
          </a:r>
          <a:r>
            <a:rPr lang="he-IL" sz="1000" b="0" kern="120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 panose="020F0502020204030204"/>
              <a:ea typeface="+mn-ea"/>
              <a:cs typeface="Arial" panose="020B0604020202020204" pitchFamily="34" charset="0"/>
            </a:rPr>
            <a:t> </a:t>
          </a:r>
        </a:p>
      </dsp:txBody>
      <dsp:txXfrm>
        <a:off x="629200" y="2487615"/>
        <a:ext cx="428326" cy="214163"/>
      </dsp:txXfrm>
    </dsp:sp>
    <dsp:sp modelId="{B8127DD4-C828-4A7A-BBB4-ACC21EFB3AA2}">
      <dsp:nvSpPr>
        <dsp:cNvPr id="0" name=""/>
        <dsp:cNvSpPr/>
      </dsp:nvSpPr>
      <dsp:spPr>
        <a:xfrm>
          <a:off x="736281" y="2791727"/>
          <a:ext cx="538521" cy="767537"/>
        </a:xfrm>
        <a:prstGeom prst="rect">
          <a:avLst/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127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1000" b="0" kern="1200">
              <a:solidFill>
                <a:srgbClr val="0070C0"/>
              </a:solidFill>
              <a:latin typeface="Calibri" panose="020F0502020204030204"/>
              <a:ea typeface="+mn-ea"/>
              <a:cs typeface="Arial" panose="020B0604020202020204" pitchFamily="34" charset="0"/>
            </a:rPr>
            <a:t>נתיבים יסודי</a:t>
          </a:r>
        </a:p>
        <a:p>
          <a:pPr lvl="0" algn="ctr" defTabSz="4445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1000" b="0" kern="1200">
              <a:solidFill>
                <a:srgbClr val="0070C0"/>
              </a:solidFill>
              <a:latin typeface="Calibri" panose="020F0502020204030204"/>
              <a:ea typeface="+mn-ea"/>
              <a:cs typeface="Arial" panose="020B0604020202020204" pitchFamily="34" charset="0"/>
            </a:rPr>
            <a:t>נג'וא יעקוב</a:t>
          </a:r>
        </a:p>
        <a:p>
          <a:pPr lvl="0" algn="ctr" defTabSz="4445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1000" b="0" kern="1200">
              <a:solidFill>
                <a:srgbClr val="0070C0"/>
              </a:solidFill>
              <a:latin typeface="Calibri" panose="020F0502020204030204"/>
              <a:ea typeface="+mn-ea"/>
              <a:cs typeface="Arial" panose="020B0604020202020204" pitchFamily="34" charset="0"/>
            </a:rPr>
            <a:t>66%</a:t>
          </a:r>
        </a:p>
      </dsp:txBody>
      <dsp:txXfrm>
        <a:off x="736281" y="2791727"/>
        <a:ext cx="538521" cy="767537"/>
      </dsp:txXfrm>
    </dsp:sp>
    <dsp:sp modelId="{2959B0EB-EF2B-4C96-9622-E53EE1C960BD}">
      <dsp:nvSpPr>
        <dsp:cNvPr id="0" name=""/>
        <dsp:cNvSpPr/>
      </dsp:nvSpPr>
      <dsp:spPr>
        <a:xfrm>
          <a:off x="736281" y="3649213"/>
          <a:ext cx="571738" cy="627136"/>
        </a:xfrm>
        <a:prstGeom prst="rect">
          <a:avLst/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127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1000" b="0" kern="1200">
              <a:solidFill>
                <a:srgbClr val="0070C0"/>
              </a:solidFill>
              <a:latin typeface="Calibri" panose="020F0502020204030204"/>
              <a:ea typeface="+mn-ea"/>
              <a:cs typeface="Arial" panose="020B0604020202020204" pitchFamily="34" charset="0"/>
            </a:rPr>
            <a:t>נתיבים גיל הרך עביר זועבי</a:t>
          </a:r>
        </a:p>
        <a:p>
          <a:pPr lvl="0" algn="ctr" defTabSz="4445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1000" b="0" kern="1200">
              <a:solidFill>
                <a:srgbClr val="0070C0"/>
              </a:solidFill>
              <a:latin typeface="Calibri" panose="020F0502020204030204"/>
              <a:ea typeface="+mn-ea"/>
              <a:cs typeface="Arial" panose="020B0604020202020204" pitchFamily="34" charset="0"/>
            </a:rPr>
            <a:t>66%</a:t>
          </a:r>
        </a:p>
      </dsp:txBody>
      <dsp:txXfrm>
        <a:off x="736281" y="3649213"/>
        <a:ext cx="571738" cy="627136"/>
      </dsp:txXfrm>
    </dsp:sp>
    <dsp:sp modelId="{E4FC174F-FD57-41A9-9146-7C678AA560F6}">
      <dsp:nvSpPr>
        <dsp:cNvPr id="0" name=""/>
        <dsp:cNvSpPr/>
      </dsp:nvSpPr>
      <dsp:spPr>
        <a:xfrm>
          <a:off x="736281" y="4366297"/>
          <a:ext cx="563172" cy="500610"/>
        </a:xfrm>
        <a:prstGeom prst="rect">
          <a:avLst/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127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1000" b="0" kern="1200">
              <a:solidFill>
                <a:srgbClr val="0070C0"/>
              </a:solidFill>
              <a:latin typeface="Calibri" panose="020F0502020204030204"/>
              <a:ea typeface="+mn-ea"/>
              <a:cs typeface="Arial" panose="020B0604020202020204" pitchFamily="34" charset="0"/>
            </a:rPr>
            <a:t>אם בית </a:t>
          </a:r>
        </a:p>
        <a:p>
          <a:pPr lvl="0" algn="ctr" defTabSz="4445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1000" b="0" kern="1200">
              <a:solidFill>
                <a:srgbClr val="0070C0"/>
              </a:solidFill>
              <a:latin typeface="Calibri" panose="020F0502020204030204"/>
              <a:ea typeface="+mn-ea"/>
              <a:cs typeface="Arial" panose="020B0604020202020204" pitchFamily="34" charset="0"/>
            </a:rPr>
            <a:t>ג'וזפין </a:t>
          </a:r>
        </a:p>
        <a:p>
          <a:pPr lvl="0" algn="ctr" defTabSz="4445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1000" b="0" kern="1200">
              <a:solidFill>
                <a:srgbClr val="0070C0"/>
              </a:solidFill>
              <a:latin typeface="Calibri" panose="020F0502020204030204"/>
              <a:ea typeface="+mn-ea"/>
              <a:cs typeface="Arial" panose="020B0604020202020204" pitchFamily="34" charset="0"/>
            </a:rPr>
            <a:t>50%</a:t>
          </a:r>
        </a:p>
      </dsp:txBody>
      <dsp:txXfrm>
        <a:off x="736281" y="4366297"/>
        <a:ext cx="563172" cy="500610"/>
      </dsp:txXfrm>
    </dsp:sp>
    <dsp:sp modelId="{0447BBDA-6ABA-42E9-9E4F-FD08FA8DD378}">
      <dsp:nvSpPr>
        <dsp:cNvPr id="0" name=""/>
        <dsp:cNvSpPr/>
      </dsp:nvSpPr>
      <dsp:spPr>
        <a:xfrm>
          <a:off x="1433759" y="2807821"/>
          <a:ext cx="850407" cy="1735818"/>
        </a:xfrm>
        <a:prstGeom prst="rect">
          <a:avLst/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127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1000" b="0" kern="1200">
              <a:solidFill>
                <a:srgbClr val="00B050"/>
              </a:solidFill>
              <a:latin typeface="Calibri" panose="020F0502020204030204"/>
              <a:ea typeface="+mn-ea"/>
              <a:cs typeface="Arial" panose="020B0604020202020204" pitchFamily="34" charset="0"/>
            </a:rPr>
            <a:t>משפחתונים</a:t>
          </a:r>
          <a:r>
            <a:rPr lang="he-IL" sz="1000" b="0" kern="120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 panose="020F0502020204030204"/>
              <a:ea typeface="+mn-ea"/>
              <a:cs typeface="Arial" panose="020B0604020202020204" pitchFamily="34" charset="0"/>
            </a:rPr>
            <a:t> </a:t>
          </a:r>
        </a:p>
        <a:p>
          <a:pPr lvl="0" algn="ctr" defTabSz="4445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1000" b="0" kern="1200">
              <a:solidFill>
                <a:srgbClr val="4472C4"/>
              </a:solidFill>
              <a:latin typeface="Calibri" panose="020F0502020204030204"/>
              <a:ea typeface="+mn-ea"/>
              <a:cs typeface="Arial" panose="020B0604020202020204" pitchFamily="34" charset="0"/>
            </a:rPr>
            <a:t>2.עו"ס משפחתונים 50%</a:t>
          </a:r>
        </a:p>
        <a:p>
          <a:pPr lvl="0" algn="ctr" defTabSz="4445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1000" b="0" kern="1200">
              <a:solidFill>
                <a:srgbClr val="4472C4"/>
              </a:solidFill>
              <a:latin typeface="Calibri" panose="020F0502020204030204"/>
              <a:ea typeface="+mn-ea"/>
              <a:cs typeface="Arial" panose="020B0604020202020204" pitchFamily="34" charset="0"/>
            </a:rPr>
            <a:t>ריהאם ג'בארין </a:t>
          </a:r>
        </a:p>
      </dsp:txBody>
      <dsp:txXfrm>
        <a:off x="1433759" y="2807821"/>
        <a:ext cx="850407" cy="1735818"/>
      </dsp:txXfrm>
    </dsp:sp>
    <dsp:sp modelId="{79BD54F9-F66E-4E5C-B989-45C16596B644}">
      <dsp:nvSpPr>
        <dsp:cNvPr id="0" name=""/>
        <dsp:cNvSpPr/>
      </dsp:nvSpPr>
      <dsp:spPr>
        <a:xfrm>
          <a:off x="2388016" y="2487615"/>
          <a:ext cx="632805" cy="582898"/>
        </a:xfrm>
        <a:prstGeom prst="rect">
          <a:avLst/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127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1000" b="1" kern="1200">
              <a:solidFill>
                <a:srgbClr val="00B050"/>
              </a:solidFill>
              <a:latin typeface="Calibri" panose="020F0502020204030204"/>
              <a:ea typeface="+mn-ea"/>
              <a:cs typeface="Arial" panose="020B0604020202020204" pitchFamily="34" charset="0"/>
            </a:rPr>
            <a:t>מועדוניות </a:t>
          </a:r>
        </a:p>
        <a:p>
          <a:pPr lvl="0" algn="ctr" defTabSz="4445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1000" b="0" kern="1200">
              <a:solidFill>
                <a:srgbClr val="0070C0"/>
              </a:solidFill>
              <a:latin typeface="Calibri" panose="020F0502020204030204"/>
              <a:ea typeface="+mn-ea"/>
              <a:cs typeface="Arial" panose="020B0604020202020204" pitchFamily="34" charset="0"/>
            </a:rPr>
            <a:t>עו"ס 100% אגבאריה מנאר</a:t>
          </a:r>
        </a:p>
      </dsp:txBody>
      <dsp:txXfrm>
        <a:off x="2388016" y="2487615"/>
        <a:ext cx="632805" cy="582898"/>
      </dsp:txXfrm>
    </dsp:sp>
    <dsp:sp modelId="{D023008F-9B85-41F5-BFD3-7AF8B4EC8C1F}">
      <dsp:nvSpPr>
        <dsp:cNvPr id="0" name=""/>
        <dsp:cNvSpPr/>
      </dsp:nvSpPr>
      <dsp:spPr>
        <a:xfrm>
          <a:off x="2588210" y="3160462"/>
          <a:ext cx="481524" cy="613102"/>
        </a:xfrm>
        <a:prstGeom prst="rect">
          <a:avLst/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127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1000" kern="1200">
              <a:solidFill>
                <a:srgbClr val="4472C4"/>
              </a:solidFill>
              <a:latin typeface="Calibri" panose="020F0502020204030204"/>
              <a:ea typeface="+mn-ea"/>
              <a:cs typeface="Arial" panose="020B0604020202020204" pitchFamily="34" charset="0"/>
            </a:rPr>
            <a:t>מועדונית מושירפה </a:t>
          </a:r>
        </a:p>
        <a:p>
          <a:pPr lvl="0" algn="ctr" defTabSz="4445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1000" kern="1200">
              <a:solidFill>
                <a:srgbClr val="4472C4"/>
              </a:solidFill>
              <a:latin typeface="Calibri" panose="020F0502020204030204"/>
              <a:ea typeface="+mn-ea"/>
              <a:cs typeface="Arial" panose="020B0604020202020204" pitchFamily="34" charset="0"/>
            </a:rPr>
            <a:t>מדריכה </a:t>
          </a:r>
        </a:p>
        <a:p>
          <a:pPr lvl="0" algn="ctr" defTabSz="4445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1000" kern="1200">
              <a:solidFill>
                <a:srgbClr val="4472C4"/>
              </a:solidFill>
              <a:latin typeface="Calibri" panose="020F0502020204030204"/>
              <a:ea typeface="+mn-ea"/>
              <a:cs typeface="Arial" panose="020B0604020202020204" pitchFamily="34" charset="0"/>
            </a:rPr>
            <a:t>אם בית</a:t>
          </a:r>
        </a:p>
      </dsp:txBody>
      <dsp:txXfrm>
        <a:off x="2588210" y="3160462"/>
        <a:ext cx="481524" cy="613102"/>
      </dsp:txXfrm>
    </dsp:sp>
    <dsp:sp modelId="{73758E17-EFFB-48D2-AA7E-0BA63ADAF8F1}">
      <dsp:nvSpPr>
        <dsp:cNvPr id="0" name=""/>
        <dsp:cNvSpPr/>
      </dsp:nvSpPr>
      <dsp:spPr>
        <a:xfrm>
          <a:off x="2588210" y="3863513"/>
          <a:ext cx="481524" cy="613102"/>
        </a:xfrm>
        <a:prstGeom prst="rect">
          <a:avLst/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127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900" kern="1200">
              <a:solidFill>
                <a:srgbClr val="4472C4"/>
              </a:solidFill>
              <a:latin typeface="Calibri" panose="020F0502020204030204"/>
              <a:ea typeface="+mn-ea"/>
              <a:cs typeface="Arial" panose="020B0604020202020204" pitchFamily="34" charset="0"/>
            </a:rPr>
            <a:t>מועדונית סאלם </a:t>
          </a:r>
        </a:p>
        <a:p>
          <a:pPr lvl="0" algn="ctr" defTabSz="4000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900" kern="1200">
              <a:solidFill>
                <a:srgbClr val="4472C4"/>
              </a:solidFill>
              <a:latin typeface="Calibri" panose="020F0502020204030204"/>
              <a:ea typeface="+mn-ea"/>
              <a:cs typeface="Arial" panose="020B0604020202020204" pitchFamily="34" charset="0"/>
            </a:rPr>
            <a:t>מדריכה </a:t>
          </a:r>
        </a:p>
        <a:p>
          <a:pPr lvl="0" algn="ctr" defTabSz="4000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900" kern="1200">
              <a:solidFill>
                <a:srgbClr val="4472C4"/>
              </a:solidFill>
              <a:latin typeface="Calibri" panose="020F0502020204030204"/>
              <a:ea typeface="+mn-ea"/>
              <a:cs typeface="Arial" panose="020B0604020202020204" pitchFamily="34" charset="0"/>
            </a:rPr>
            <a:t>אם בית</a:t>
          </a:r>
        </a:p>
      </dsp:txBody>
      <dsp:txXfrm>
        <a:off x="2588210" y="3863513"/>
        <a:ext cx="481524" cy="613102"/>
      </dsp:txXfrm>
    </dsp:sp>
    <dsp:sp modelId="{E0E0B3AE-C95A-4ADF-A398-DF6356D3C172}">
      <dsp:nvSpPr>
        <dsp:cNvPr id="0" name=""/>
        <dsp:cNvSpPr/>
      </dsp:nvSpPr>
      <dsp:spPr>
        <a:xfrm>
          <a:off x="2588210" y="4566564"/>
          <a:ext cx="481524" cy="613102"/>
        </a:xfrm>
        <a:prstGeom prst="rect">
          <a:avLst/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127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900" kern="1200">
              <a:solidFill>
                <a:srgbClr val="4472C4"/>
              </a:solidFill>
              <a:latin typeface="Calibri" panose="020F0502020204030204"/>
              <a:ea typeface="+mn-ea"/>
              <a:cs typeface="Arial" panose="020B0604020202020204" pitchFamily="34" charset="0"/>
            </a:rPr>
            <a:t>מועדונית זלפה </a:t>
          </a:r>
        </a:p>
        <a:p>
          <a:pPr lvl="0" algn="ctr" defTabSz="4000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900" kern="1200">
              <a:solidFill>
                <a:srgbClr val="4472C4"/>
              </a:solidFill>
              <a:latin typeface="Calibri" panose="020F0502020204030204"/>
              <a:ea typeface="+mn-ea"/>
              <a:cs typeface="Arial" panose="020B0604020202020204" pitchFamily="34" charset="0"/>
            </a:rPr>
            <a:t>מדריכה </a:t>
          </a:r>
        </a:p>
        <a:p>
          <a:pPr lvl="0" algn="ctr" defTabSz="4000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900" kern="1200">
              <a:solidFill>
                <a:srgbClr val="4472C4"/>
              </a:solidFill>
              <a:latin typeface="Calibri" panose="020F0502020204030204"/>
              <a:ea typeface="+mn-ea"/>
              <a:cs typeface="Arial" panose="020B0604020202020204" pitchFamily="34" charset="0"/>
            </a:rPr>
            <a:t>אם בית</a:t>
          </a:r>
        </a:p>
      </dsp:txBody>
      <dsp:txXfrm>
        <a:off x="2588210" y="4566564"/>
        <a:ext cx="481524" cy="613102"/>
      </dsp:txXfrm>
    </dsp:sp>
    <dsp:sp modelId="{35B8063B-34BF-47AB-BBEC-D99471D667CC}">
      <dsp:nvSpPr>
        <dsp:cNvPr id="0" name=""/>
        <dsp:cNvSpPr/>
      </dsp:nvSpPr>
      <dsp:spPr>
        <a:xfrm>
          <a:off x="2588210" y="5269614"/>
          <a:ext cx="481524" cy="613102"/>
        </a:xfrm>
        <a:prstGeom prst="rect">
          <a:avLst/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127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900" kern="1200">
              <a:solidFill>
                <a:srgbClr val="4472C4"/>
              </a:solidFill>
              <a:latin typeface="Calibri" panose="020F0502020204030204"/>
              <a:ea typeface="+mn-ea"/>
              <a:cs typeface="Arial" panose="020B0604020202020204" pitchFamily="34" charset="0"/>
            </a:rPr>
            <a:t>מועדונית מוסמוס  </a:t>
          </a:r>
        </a:p>
        <a:p>
          <a:pPr lvl="0" algn="ctr" defTabSz="4000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900" kern="1200">
              <a:solidFill>
                <a:srgbClr val="4472C4"/>
              </a:solidFill>
              <a:latin typeface="Calibri" panose="020F0502020204030204"/>
              <a:ea typeface="+mn-ea"/>
              <a:cs typeface="Arial" panose="020B0604020202020204" pitchFamily="34" charset="0"/>
            </a:rPr>
            <a:t>מדריכה </a:t>
          </a:r>
        </a:p>
        <a:p>
          <a:pPr lvl="0" algn="ctr" defTabSz="4000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900" kern="1200">
              <a:solidFill>
                <a:srgbClr val="4472C4"/>
              </a:solidFill>
              <a:latin typeface="Calibri" panose="020F0502020204030204"/>
              <a:ea typeface="+mn-ea"/>
              <a:cs typeface="Arial" panose="020B0604020202020204" pitchFamily="34" charset="0"/>
            </a:rPr>
            <a:t>אם בית</a:t>
          </a:r>
        </a:p>
      </dsp:txBody>
      <dsp:txXfrm>
        <a:off x="2588210" y="5269614"/>
        <a:ext cx="481524" cy="613102"/>
      </dsp:txXfrm>
    </dsp:sp>
    <dsp:sp modelId="{9500FCD4-EAD8-4549-B414-638505EF1667}">
      <dsp:nvSpPr>
        <dsp:cNvPr id="0" name=""/>
        <dsp:cNvSpPr/>
      </dsp:nvSpPr>
      <dsp:spPr>
        <a:xfrm>
          <a:off x="4097460" y="2102818"/>
          <a:ext cx="570042" cy="279517"/>
        </a:xfrm>
        <a:prstGeom prst="rect">
          <a:avLst/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127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1000" b="1" kern="120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 panose="020F0502020204030204"/>
              <a:ea typeface="+mn-ea"/>
              <a:cs typeface="Arial" panose="020B0604020202020204" pitchFamily="34" charset="0"/>
            </a:rPr>
            <a:t>צוות תקון</a:t>
          </a:r>
        </a:p>
      </dsp:txBody>
      <dsp:txXfrm>
        <a:off x="4097460" y="2102818"/>
        <a:ext cx="570042" cy="279517"/>
      </dsp:txXfrm>
    </dsp:sp>
    <dsp:sp modelId="{51553F4A-7168-4BC0-8741-BC354109172B}">
      <dsp:nvSpPr>
        <dsp:cNvPr id="0" name=""/>
        <dsp:cNvSpPr/>
      </dsp:nvSpPr>
      <dsp:spPr>
        <a:xfrm>
          <a:off x="3110769" y="2472283"/>
          <a:ext cx="454389" cy="233675"/>
        </a:xfrm>
        <a:prstGeom prst="rect">
          <a:avLst/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127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1000" b="1" kern="1200">
              <a:solidFill>
                <a:srgbClr val="00B050"/>
              </a:solidFill>
              <a:latin typeface="Calibri" panose="020F0502020204030204"/>
              <a:ea typeface="+mn-ea"/>
              <a:cs typeface="Arial" panose="020B0604020202020204" pitchFamily="34" charset="0"/>
            </a:rPr>
            <a:t>מט"לים</a:t>
          </a:r>
          <a:r>
            <a:rPr lang="he-IL" sz="1000" b="0" kern="120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 panose="020F0502020204030204"/>
              <a:ea typeface="+mn-ea"/>
              <a:cs typeface="Arial" panose="020B0604020202020204" pitchFamily="34" charset="0"/>
            </a:rPr>
            <a:t> </a:t>
          </a:r>
        </a:p>
      </dsp:txBody>
      <dsp:txXfrm>
        <a:off x="3110769" y="2472283"/>
        <a:ext cx="454389" cy="233675"/>
      </dsp:txXfrm>
    </dsp:sp>
    <dsp:sp modelId="{FA548DCD-C21B-4AC6-87F6-255C50AA3D2E}">
      <dsp:nvSpPr>
        <dsp:cNvPr id="0" name=""/>
        <dsp:cNvSpPr/>
      </dsp:nvSpPr>
      <dsp:spPr>
        <a:xfrm>
          <a:off x="3212729" y="2769927"/>
          <a:ext cx="493860" cy="1575442"/>
        </a:xfrm>
        <a:prstGeom prst="rect">
          <a:avLst/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127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1000" b="0" kern="1200">
              <a:solidFill>
                <a:srgbClr val="0070C0"/>
              </a:solidFill>
              <a:latin typeface="Calibri" panose="020F0502020204030204"/>
              <a:ea typeface="+mn-ea"/>
              <a:cs typeface="Arial" panose="020B0604020202020204" pitchFamily="34" charset="0"/>
            </a:rPr>
            <a:t>1.עו"ס רכז </a:t>
          </a:r>
        </a:p>
        <a:p>
          <a:pPr lvl="0" algn="ctr" defTabSz="4445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1000" b="0" kern="1200">
              <a:solidFill>
                <a:srgbClr val="0070C0"/>
              </a:solidFill>
              <a:latin typeface="Calibri" panose="020F0502020204030204"/>
              <a:ea typeface="+mn-ea"/>
              <a:cs typeface="Arial" panose="020B0604020202020204" pitchFamily="34" charset="0"/>
            </a:rPr>
            <a:t>66%</a:t>
          </a:r>
        </a:p>
        <a:p>
          <a:pPr lvl="0" algn="ctr" defTabSz="4445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1000" b="0" kern="1200">
              <a:solidFill>
                <a:srgbClr val="0070C0"/>
              </a:solidFill>
              <a:latin typeface="Calibri" panose="020F0502020204030204"/>
              <a:ea typeface="+mn-ea"/>
              <a:cs typeface="Arial" panose="020B0604020202020204" pitchFamily="34" charset="0"/>
            </a:rPr>
            <a:t>עתאמנה מוחמד </a:t>
          </a:r>
        </a:p>
        <a:p>
          <a:pPr lvl="0" algn="ctr" defTabSz="4445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1000" b="0" kern="1200">
              <a:solidFill>
                <a:srgbClr val="0070C0"/>
              </a:solidFill>
              <a:latin typeface="Calibri" panose="020F0502020204030204"/>
              <a:ea typeface="+mn-ea"/>
              <a:cs typeface="Arial" panose="020B0604020202020204" pitchFamily="34" charset="0"/>
            </a:rPr>
            <a:t>2. אם בית 50%</a:t>
          </a:r>
        </a:p>
        <a:p>
          <a:pPr lvl="0" algn="ctr" defTabSz="4445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1000" b="0" kern="1200">
              <a:solidFill>
                <a:srgbClr val="0070C0"/>
              </a:solidFill>
              <a:latin typeface="Calibri" panose="020F0502020204030204"/>
              <a:ea typeface="+mn-ea"/>
              <a:cs typeface="Arial" panose="020B0604020202020204" pitchFamily="34" charset="0"/>
            </a:rPr>
            <a:t>3. מדריך 50%</a:t>
          </a:r>
        </a:p>
      </dsp:txBody>
      <dsp:txXfrm>
        <a:off x="3212729" y="2769927"/>
        <a:ext cx="493860" cy="1575442"/>
      </dsp:txXfrm>
    </dsp:sp>
    <dsp:sp modelId="{4BE178D1-6786-416C-8FA0-843F5FCFAEDB}">
      <dsp:nvSpPr>
        <dsp:cNvPr id="0" name=""/>
        <dsp:cNvSpPr/>
      </dsp:nvSpPr>
      <dsp:spPr>
        <a:xfrm>
          <a:off x="3235735" y="4836450"/>
          <a:ext cx="498164" cy="1618788"/>
        </a:xfrm>
        <a:prstGeom prst="rect">
          <a:avLst/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127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1000" b="0" kern="1200">
              <a:solidFill>
                <a:srgbClr val="0070C0"/>
              </a:solidFill>
              <a:latin typeface="Calibri" panose="020F0502020204030204"/>
              <a:ea typeface="+mn-ea"/>
              <a:cs typeface="Arial" panose="020B0604020202020204" pitchFamily="34" charset="0"/>
            </a:rPr>
            <a:t>1. עו"ס רכז 66%</a:t>
          </a:r>
        </a:p>
        <a:p>
          <a:pPr lvl="0" algn="ctr" defTabSz="4445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1000" b="0" kern="1200">
              <a:solidFill>
                <a:srgbClr val="0070C0"/>
              </a:solidFill>
              <a:latin typeface="Calibri" panose="020F0502020204030204"/>
              <a:ea typeface="+mn-ea"/>
              <a:cs typeface="Arial" panose="020B0604020202020204" pitchFamily="34" charset="0"/>
            </a:rPr>
            <a:t>אג'באריה חוסיין </a:t>
          </a:r>
        </a:p>
        <a:p>
          <a:pPr lvl="0" algn="ctr" defTabSz="4445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1000" b="0" kern="1200">
              <a:solidFill>
                <a:srgbClr val="0070C0"/>
              </a:solidFill>
              <a:latin typeface="Calibri" panose="020F0502020204030204"/>
              <a:ea typeface="+mn-ea"/>
              <a:cs typeface="Arial" panose="020B0604020202020204" pitchFamily="34" charset="0"/>
            </a:rPr>
            <a:t>2. אם בית 50%</a:t>
          </a:r>
        </a:p>
        <a:p>
          <a:pPr lvl="0" algn="ctr" defTabSz="4445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1000" b="0" kern="1200">
              <a:solidFill>
                <a:srgbClr val="0070C0"/>
              </a:solidFill>
              <a:latin typeface="Calibri" panose="020F0502020204030204"/>
              <a:ea typeface="+mn-ea"/>
              <a:cs typeface="Arial" panose="020B0604020202020204" pitchFamily="34" charset="0"/>
            </a:rPr>
            <a:t>3. מדריך 50%</a:t>
          </a:r>
        </a:p>
        <a:p>
          <a:pPr lvl="0" algn="ctr" defTabSz="4445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he-IL" sz="1000" b="0" kern="120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 panose="020F0502020204030204"/>
            <a:ea typeface="+mn-ea"/>
            <a:cs typeface="Arial" panose="020B0604020202020204" pitchFamily="34" charset="0"/>
          </a:endParaRPr>
        </a:p>
      </dsp:txBody>
      <dsp:txXfrm>
        <a:off x="3235735" y="4836450"/>
        <a:ext cx="498164" cy="1618788"/>
      </dsp:txXfrm>
    </dsp:sp>
    <dsp:sp modelId="{B2F942CF-E5D9-45FE-9ACD-50414209378B}">
      <dsp:nvSpPr>
        <dsp:cNvPr id="0" name=""/>
        <dsp:cNvSpPr/>
      </dsp:nvSpPr>
      <dsp:spPr>
        <a:xfrm>
          <a:off x="3687985" y="2472283"/>
          <a:ext cx="497980" cy="253352"/>
        </a:xfrm>
        <a:prstGeom prst="rect">
          <a:avLst/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127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1000" b="1" kern="1200">
              <a:solidFill>
                <a:srgbClr val="00B050"/>
              </a:solidFill>
              <a:latin typeface="Calibri" panose="020F0502020204030204"/>
              <a:ea typeface="+mn-ea"/>
              <a:cs typeface="Arial" panose="020B0604020202020204" pitchFamily="34" charset="0"/>
            </a:rPr>
            <a:t>תכנית יתד</a:t>
          </a:r>
        </a:p>
      </dsp:txBody>
      <dsp:txXfrm>
        <a:off x="3687985" y="2472283"/>
        <a:ext cx="497980" cy="253352"/>
      </dsp:txXfrm>
    </dsp:sp>
    <dsp:sp modelId="{B1E5EA5F-007F-497C-B82F-29B1307CD1E2}">
      <dsp:nvSpPr>
        <dsp:cNvPr id="0" name=""/>
        <dsp:cNvSpPr/>
      </dsp:nvSpPr>
      <dsp:spPr>
        <a:xfrm>
          <a:off x="3767519" y="2825098"/>
          <a:ext cx="655377" cy="436528"/>
        </a:xfrm>
        <a:prstGeom prst="rect">
          <a:avLst/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127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1000" b="1" kern="1200">
              <a:solidFill>
                <a:srgbClr val="ED7D31"/>
              </a:solidFill>
              <a:latin typeface="Calibri" panose="020F0502020204030204"/>
              <a:ea typeface="+mn-ea"/>
              <a:cs typeface="Arial" panose="020B0604020202020204" pitchFamily="34" charset="0"/>
            </a:rPr>
            <a:t>עו"ס יתד 75%</a:t>
          </a:r>
          <a:r>
            <a:rPr lang="he-IL" sz="1000" b="0" kern="1200">
              <a:solidFill>
                <a:srgbClr val="ED7D31"/>
              </a:solidFill>
              <a:latin typeface="Calibri" panose="020F0502020204030204"/>
              <a:ea typeface="+mn-ea"/>
              <a:cs typeface="Arial" panose="020B0604020202020204" pitchFamily="34" charset="0"/>
            </a:rPr>
            <a:t> </a:t>
          </a:r>
        </a:p>
        <a:p>
          <a:pPr lvl="0" algn="ctr" defTabSz="4445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1000" b="0" kern="120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 panose="020F0502020204030204"/>
              <a:ea typeface="+mn-ea"/>
              <a:cs typeface="Arial" panose="020B0604020202020204" pitchFamily="34" charset="0"/>
            </a:rPr>
            <a:t>איה זועבי</a:t>
          </a:r>
        </a:p>
      </dsp:txBody>
      <dsp:txXfrm>
        <a:off x="3767519" y="2825098"/>
        <a:ext cx="655377" cy="436528"/>
      </dsp:txXfrm>
    </dsp:sp>
    <dsp:sp modelId="{5F02095A-D4FB-4C13-ADD1-1042370988E4}">
      <dsp:nvSpPr>
        <dsp:cNvPr id="0" name=""/>
        <dsp:cNvSpPr/>
      </dsp:nvSpPr>
      <dsp:spPr>
        <a:xfrm>
          <a:off x="3786545" y="3342062"/>
          <a:ext cx="523470" cy="823018"/>
        </a:xfrm>
        <a:prstGeom prst="rect">
          <a:avLst/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127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1000" b="1" kern="1200">
              <a:solidFill>
                <a:srgbClr val="ED7D31"/>
              </a:solidFill>
              <a:latin typeface="Calibri" panose="020F0502020204030204"/>
              <a:ea typeface="+mn-ea"/>
              <a:cs typeface="Arial" panose="020B0604020202020204" pitchFamily="34" charset="0"/>
            </a:rPr>
            <a:t>עו"ס מרחב תעסוקה 25%</a:t>
          </a:r>
        </a:p>
        <a:p>
          <a:pPr lvl="0" algn="ctr" defTabSz="4445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1000" b="0" kern="120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 panose="020F0502020204030204"/>
              <a:ea typeface="+mn-ea"/>
              <a:cs typeface="Arial" panose="020B0604020202020204" pitchFamily="34" charset="0"/>
            </a:rPr>
            <a:t>אג'באריה סברין </a:t>
          </a:r>
        </a:p>
      </dsp:txBody>
      <dsp:txXfrm>
        <a:off x="3786545" y="3342062"/>
        <a:ext cx="523470" cy="823018"/>
      </dsp:txXfrm>
    </dsp:sp>
    <dsp:sp modelId="{C68FC4C2-A9C3-41AE-8D05-A1A262370DA3}">
      <dsp:nvSpPr>
        <dsp:cNvPr id="0" name=""/>
        <dsp:cNvSpPr/>
      </dsp:nvSpPr>
      <dsp:spPr>
        <a:xfrm>
          <a:off x="3777897" y="4255029"/>
          <a:ext cx="428326" cy="731105"/>
        </a:xfrm>
        <a:prstGeom prst="rect">
          <a:avLst/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127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1000" b="1" kern="1200">
              <a:solidFill>
                <a:srgbClr val="ED7D31"/>
              </a:solidFill>
              <a:latin typeface="Calibri" panose="020F0502020204030204"/>
              <a:ea typeface="+mn-ea"/>
              <a:cs typeface="Arial" panose="020B0604020202020204" pitchFamily="34" charset="0"/>
            </a:rPr>
            <a:t>מעגל צעירים 25%</a:t>
          </a:r>
        </a:p>
        <a:p>
          <a:pPr lvl="0" algn="ctr" defTabSz="4445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1000" b="0" kern="120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 panose="020F0502020204030204"/>
              <a:ea typeface="+mn-ea"/>
              <a:cs typeface="Arial" panose="020B0604020202020204" pitchFamily="34" charset="0"/>
            </a:rPr>
            <a:t>מוחמד עתאמנה </a:t>
          </a:r>
        </a:p>
      </dsp:txBody>
      <dsp:txXfrm>
        <a:off x="3777897" y="4255029"/>
        <a:ext cx="428326" cy="731105"/>
      </dsp:txXfrm>
    </dsp:sp>
    <dsp:sp modelId="{C446328A-121D-4B7A-97E6-99B603305371}">
      <dsp:nvSpPr>
        <dsp:cNvPr id="0" name=""/>
        <dsp:cNvSpPr/>
      </dsp:nvSpPr>
      <dsp:spPr>
        <a:xfrm>
          <a:off x="4447241" y="2472283"/>
          <a:ext cx="442264" cy="244026"/>
        </a:xfrm>
        <a:prstGeom prst="rect">
          <a:avLst/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127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1000" b="1" kern="1200">
              <a:solidFill>
                <a:srgbClr val="00B050"/>
              </a:solidFill>
              <a:latin typeface="Calibri" panose="020F0502020204030204"/>
              <a:ea typeface="+mn-ea"/>
              <a:cs typeface="Arial" panose="020B0604020202020204" pitchFamily="34" charset="0"/>
            </a:rPr>
            <a:t>טיפול בנערות </a:t>
          </a:r>
        </a:p>
      </dsp:txBody>
      <dsp:txXfrm>
        <a:off x="4447241" y="2472283"/>
        <a:ext cx="442264" cy="244026"/>
      </dsp:txXfrm>
    </dsp:sp>
    <dsp:sp modelId="{3D2AA9C3-BF83-4626-92A8-3C8E4FCAC1FD}">
      <dsp:nvSpPr>
        <dsp:cNvPr id="0" name=""/>
        <dsp:cNvSpPr/>
      </dsp:nvSpPr>
      <dsp:spPr>
        <a:xfrm>
          <a:off x="4577385" y="3677311"/>
          <a:ext cx="685193" cy="1267674"/>
        </a:xfrm>
        <a:prstGeom prst="rect">
          <a:avLst/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127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1000" b="1" kern="1200">
              <a:solidFill>
                <a:srgbClr val="00B050"/>
              </a:solidFill>
              <a:latin typeface="Calibri" panose="020F0502020204030204"/>
              <a:ea typeface="+mn-ea"/>
              <a:cs typeface="Arial" panose="020B0604020202020204" pitchFamily="34" charset="0"/>
            </a:rPr>
            <a:t>בית חם </a:t>
          </a:r>
        </a:p>
        <a:p>
          <a:pPr lvl="0" algn="ctr" defTabSz="4445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1000" kern="1200">
              <a:solidFill>
                <a:srgbClr val="0070C0"/>
              </a:solidFill>
              <a:latin typeface="Calibri" panose="020F0502020204030204"/>
              <a:ea typeface="+mn-ea"/>
              <a:cs typeface="Arial" panose="020B0604020202020204" pitchFamily="34" charset="0"/>
            </a:rPr>
            <a:t>1.עו"ס רכזת 66%</a:t>
          </a:r>
        </a:p>
        <a:p>
          <a:pPr lvl="0" algn="ctr" defTabSz="4445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1000" kern="1200">
              <a:solidFill>
                <a:srgbClr val="0070C0"/>
              </a:solidFill>
              <a:latin typeface="Calibri" panose="020F0502020204030204"/>
              <a:ea typeface="+mn-ea"/>
              <a:cs typeface="Arial" panose="020B0604020202020204" pitchFamily="34" charset="0"/>
            </a:rPr>
            <a:t>את'יר</a:t>
          </a:r>
        </a:p>
        <a:p>
          <a:pPr lvl="0" algn="ctr" defTabSz="4445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1000" kern="1200">
              <a:solidFill>
                <a:srgbClr val="0070C0"/>
              </a:solidFill>
              <a:latin typeface="Calibri" panose="020F0502020204030204"/>
              <a:ea typeface="+mn-ea"/>
              <a:cs typeface="Arial" panose="020B0604020202020204" pitchFamily="34" charset="0"/>
            </a:rPr>
            <a:t>2. אם בית 50%</a:t>
          </a:r>
        </a:p>
        <a:p>
          <a:pPr lvl="0" algn="ctr" defTabSz="4445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1000" kern="1200">
              <a:solidFill>
                <a:srgbClr val="0070C0"/>
              </a:solidFill>
              <a:latin typeface="Calibri" panose="020F0502020204030204"/>
              <a:ea typeface="+mn-ea"/>
              <a:cs typeface="Arial" panose="020B0604020202020204" pitchFamily="34" charset="0"/>
            </a:rPr>
            <a:t>3. מדריכה</a:t>
          </a:r>
          <a:r>
            <a:rPr lang="he-IL" sz="1000" kern="120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 panose="020F0502020204030204"/>
              <a:ea typeface="+mn-ea"/>
              <a:cs typeface="Arial" panose="020B0604020202020204" pitchFamily="34" charset="0"/>
            </a:rPr>
            <a:t> </a:t>
          </a:r>
        </a:p>
      </dsp:txBody>
      <dsp:txXfrm>
        <a:off x="4577385" y="3677311"/>
        <a:ext cx="685193" cy="1267674"/>
      </dsp:txXfrm>
    </dsp:sp>
    <dsp:sp modelId="{8B7AA0A5-C1C5-489F-8B27-0DD4DFAAC018}">
      <dsp:nvSpPr>
        <dsp:cNvPr id="0" name=""/>
        <dsp:cNvSpPr/>
      </dsp:nvSpPr>
      <dsp:spPr>
        <a:xfrm>
          <a:off x="5225867" y="2472283"/>
          <a:ext cx="428326" cy="304160"/>
        </a:xfrm>
        <a:prstGeom prst="rect">
          <a:avLst/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127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1000" b="1" kern="1200">
              <a:solidFill>
                <a:srgbClr val="00B050"/>
              </a:solidFill>
              <a:latin typeface="Calibri" panose="020F0502020204030204"/>
              <a:ea typeface="+mn-ea"/>
              <a:cs typeface="Arial" panose="020B0604020202020204" pitchFamily="34" charset="0"/>
            </a:rPr>
            <a:t>מעגל בנים </a:t>
          </a:r>
        </a:p>
      </dsp:txBody>
      <dsp:txXfrm>
        <a:off x="5225867" y="2472283"/>
        <a:ext cx="428326" cy="304160"/>
      </dsp:txXfrm>
    </dsp:sp>
    <dsp:sp modelId="{C6273559-A77F-47D1-AAFE-137458B8C7D2}">
      <dsp:nvSpPr>
        <dsp:cNvPr id="0" name=""/>
        <dsp:cNvSpPr/>
      </dsp:nvSpPr>
      <dsp:spPr>
        <a:xfrm>
          <a:off x="5281841" y="2866393"/>
          <a:ext cx="433920" cy="766920"/>
        </a:xfrm>
        <a:prstGeom prst="rect">
          <a:avLst/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127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1000" b="1" kern="1200">
              <a:solidFill>
                <a:srgbClr val="5B9BD5"/>
              </a:solidFill>
              <a:latin typeface="Calibri" panose="020F0502020204030204"/>
              <a:ea typeface="+mn-ea"/>
              <a:cs typeface="Arial" panose="020B0604020202020204" pitchFamily="34" charset="0"/>
            </a:rPr>
            <a:t>עו"ס 25%</a:t>
          </a:r>
        </a:p>
        <a:p>
          <a:pPr lvl="0" algn="ctr" defTabSz="4445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1000" kern="120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 panose="020F0502020204030204"/>
              <a:ea typeface="+mn-ea"/>
              <a:cs typeface="Arial" panose="020B0604020202020204" pitchFamily="34" charset="0"/>
            </a:rPr>
            <a:t>מוחמד עתאמנה </a:t>
          </a:r>
        </a:p>
      </dsp:txBody>
      <dsp:txXfrm>
        <a:off x="5281841" y="2866393"/>
        <a:ext cx="433920" cy="766920"/>
      </dsp:txXfrm>
    </dsp:sp>
    <dsp:sp modelId="{4352C7DC-86D7-433D-B374-142818EB4251}">
      <dsp:nvSpPr>
        <dsp:cNvPr id="0" name=""/>
        <dsp:cNvSpPr/>
      </dsp:nvSpPr>
      <dsp:spPr>
        <a:xfrm>
          <a:off x="7104026" y="1550086"/>
          <a:ext cx="989472" cy="457677"/>
        </a:xfrm>
        <a:prstGeom prst="rect">
          <a:avLst/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127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1000" b="1" kern="120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 panose="020F0502020204030204"/>
              <a:ea typeface="+mn-ea"/>
              <a:cs typeface="Arial" panose="020B0604020202020204" pitchFamily="34" charset="0"/>
            </a:rPr>
            <a:t>עביר שרקאוי</a:t>
          </a:r>
        </a:p>
        <a:p>
          <a:pPr lvl="0" algn="ctr" defTabSz="4445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1000" b="1" kern="1200">
              <a:solidFill>
                <a:srgbClr val="FF0000"/>
              </a:solidFill>
              <a:latin typeface="Calibri" panose="020F0502020204030204"/>
              <a:ea typeface="+mn-ea"/>
              <a:cs typeface="Arial" panose="020B0604020202020204" pitchFamily="34" charset="0"/>
            </a:rPr>
            <a:t>*עו"ס לחוק חוסים *מדרצ"ת 100%</a:t>
          </a:r>
          <a:endParaRPr lang="he-IL" sz="1000" b="1" kern="120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 panose="020F0502020204030204"/>
            <a:ea typeface="+mn-ea"/>
            <a:cs typeface="Arial" panose="020B0604020202020204" pitchFamily="34" charset="0"/>
          </a:endParaRPr>
        </a:p>
      </dsp:txBody>
      <dsp:txXfrm>
        <a:off x="7104026" y="1550086"/>
        <a:ext cx="989472" cy="457677"/>
      </dsp:txXfrm>
    </dsp:sp>
    <dsp:sp modelId="{083EBBE1-8589-4FA2-A794-A5FF0E34AC96}">
      <dsp:nvSpPr>
        <dsp:cNvPr id="0" name=""/>
        <dsp:cNvSpPr/>
      </dsp:nvSpPr>
      <dsp:spPr>
        <a:xfrm>
          <a:off x="5678459" y="2097712"/>
          <a:ext cx="713433" cy="263748"/>
        </a:xfrm>
        <a:prstGeom prst="rect">
          <a:avLst/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127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1000" b="1" kern="1200">
              <a:solidFill>
                <a:sysClr val="windowText" lastClr="000000"/>
              </a:solidFill>
              <a:latin typeface="Calibri" panose="020F0502020204030204"/>
              <a:ea typeface="+mn-ea"/>
              <a:cs typeface="Arial" panose="020B0604020202020204" pitchFamily="34" charset="0"/>
            </a:rPr>
            <a:t>צוות אזרחים ותיקים </a:t>
          </a:r>
        </a:p>
      </dsp:txBody>
      <dsp:txXfrm>
        <a:off x="5678459" y="2097712"/>
        <a:ext cx="713433" cy="263748"/>
      </dsp:txXfrm>
    </dsp:sp>
    <dsp:sp modelId="{BBC3F2FC-AAB1-42BD-AFBF-00AD8BB5378D}">
      <dsp:nvSpPr>
        <dsp:cNvPr id="0" name=""/>
        <dsp:cNvSpPr/>
      </dsp:nvSpPr>
      <dsp:spPr>
        <a:xfrm>
          <a:off x="5882753" y="2442763"/>
          <a:ext cx="517341" cy="922756"/>
        </a:xfrm>
        <a:prstGeom prst="rect">
          <a:avLst/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127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1000" b="1" kern="1200">
              <a:solidFill>
                <a:srgbClr val="ED7D31"/>
              </a:solidFill>
              <a:latin typeface="Calibri" panose="020F0502020204030204"/>
              <a:ea typeface="+mn-ea"/>
              <a:cs typeface="Arial" panose="020B0604020202020204" pitchFamily="34" charset="0"/>
            </a:rPr>
            <a:t>עו"ס 50% אזרחים ותיקים </a:t>
          </a:r>
        </a:p>
        <a:p>
          <a:pPr lvl="0" algn="ctr" defTabSz="4445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1000" b="1" kern="1200">
              <a:solidFill>
                <a:sysClr val="windowText" lastClr="000000"/>
              </a:solidFill>
              <a:latin typeface="Calibri" panose="020F0502020204030204"/>
              <a:ea typeface="+mn-ea"/>
              <a:cs typeface="Arial" panose="020B0604020202020204" pitchFamily="34" charset="0"/>
            </a:rPr>
            <a:t>נור ג'בארין </a:t>
          </a:r>
        </a:p>
      </dsp:txBody>
      <dsp:txXfrm>
        <a:off x="5882753" y="2442763"/>
        <a:ext cx="517341" cy="922756"/>
      </dsp:txXfrm>
    </dsp:sp>
    <dsp:sp modelId="{2B581DD7-85F4-46ED-A324-7EC1364C6893}">
      <dsp:nvSpPr>
        <dsp:cNvPr id="0" name=""/>
        <dsp:cNvSpPr/>
      </dsp:nvSpPr>
      <dsp:spPr>
        <a:xfrm>
          <a:off x="5860017" y="3680112"/>
          <a:ext cx="568093" cy="926065"/>
        </a:xfrm>
        <a:prstGeom prst="rect">
          <a:avLst/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127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1000" b="0" kern="1200">
              <a:solidFill>
                <a:srgbClr val="4472C4"/>
              </a:solidFill>
              <a:latin typeface="Calibri" panose="020F0502020204030204"/>
              <a:ea typeface="+mn-ea"/>
              <a:cs typeface="Arial" panose="020B0604020202020204" pitchFamily="34" charset="0"/>
            </a:rPr>
            <a:t>רכז מועדוני מופת 100%</a:t>
          </a:r>
        </a:p>
        <a:p>
          <a:pPr lvl="0" algn="ctr" defTabSz="4445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1000" b="0" kern="120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 panose="020F0502020204030204"/>
              <a:ea typeface="+mn-ea"/>
              <a:cs typeface="Arial" panose="020B0604020202020204" pitchFamily="34" charset="0"/>
            </a:rPr>
            <a:t>ג'בארין מוחמד</a:t>
          </a:r>
        </a:p>
      </dsp:txBody>
      <dsp:txXfrm>
        <a:off x="5860017" y="3680112"/>
        <a:ext cx="568093" cy="926065"/>
      </dsp:txXfrm>
    </dsp:sp>
    <dsp:sp modelId="{A9932BB7-99A6-41B2-9D7D-794443BE593D}">
      <dsp:nvSpPr>
        <dsp:cNvPr id="0" name=""/>
        <dsp:cNvSpPr/>
      </dsp:nvSpPr>
      <dsp:spPr>
        <a:xfrm>
          <a:off x="6481841" y="2097712"/>
          <a:ext cx="526216" cy="321767"/>
        </a:xfrm>
        <a:prstGeom prst="rect">
          <a:avLst/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127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900" b="1" kern="1200">
              <a:solidFill>
                <a:sysClr val="windowText" lastClr="000000"/>
              </a:solidFill>
              <a:latin typeface="Calibri" panose="020F0502020204030204"/>
              <a:ea typeface="+mn-ea"/>
              <a:cs typeface="Arial" panose="020B0604020202020204" pitchFamily="34" charset="0"/>
            </a:rPr>
            <a:t>צוות מנהל מוגבליות</a:t>
          </a:r>
        </a:p>
      </dsp:txBody>
      <dsp:txXfrm>
        <a:off x="6481841" y="2097712"/>
        <a:ext cx="526216" cy="321767"/>
      </dsp:txXfrm>
    </dsp:sp>
    <dsp:sp modelId="{8FF256E3-CA13-44A6-A1F4-367DE8EC81CE}">
      <dsp:nvSpPr>
        <dsp:cNvPr id="0" name=""/>
        <dsp:cNvSpPr/>
      </dsp:nvSpPr>
      <dsp:spPr>
        <a:xfrm>
          <a:off x="6488037" y="2509428"/>
          <a:ext cx="513824" cy="348704"/>
        </a:xfrm>
        <a:prstGeom prst="rect">
          <a:avLst/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127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1000" b="1" kern="1200" dirty="0">
              <a:solidFill>
                <a:srgbClr val="ED7D31"/>
              </a:solidFill>
              <a:latin typeface="Calibri" panose="020F0502020204030204"/>
              <a:ea typeface="+mn-ea"/>
              <a:cs typeface="Arial" panose="020B0604020202020204" pitchFamily="34" charset="0"/>
            </a:rPr>
            <a:t>משרה ייעודית 25%</a:t>
          </a:r>
        </a:p>
      </dsp:txBody>
      <dsp:txXfrm>
        <a:off x="6488037" y="2509428"/>
        <a:ext cx="513824" cy="348704"/>
      </dsp:txXfrm>
    </dsp:sp>
    <dsp:sp modelId="{6C4DF21D-A293-4C18-BBA2-C7BBF42D1D8C}">
      <dsp:nvSpPr>
        <dsp:cNvPr id="0" name=""/>
        <dsp:cNvSpPr/>
      </dsp:nvSpPr>
      <dsp:spPr>
        <a:xfrm>
          <a:off x="6616493" y="2948081"/>
          <a:ext cx="428326" cy="1675591"/>
        </a:xfrm>
        <a:prstGeom prst="rect">
          <a:avLst/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127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1000" b="1" kern="1200">
              <a:solidFill>
                <a:srgbClr val="4472C4"/>
              </a:solidFill>
              <a:latin typeface="Calibri" panose="020F0502020204030204"/>
              <a:ea typeface="+mn-ea"/>
              <a:cs typeface="Arial" panose="020B0604020202020204" pitchFamily="34" charset="0"/>
            </a:rPr>
            <a:t>מע"ש </a:t>
          </a:r>
        </a:p>
        <a:p>
          <a:pPr lvl="0" algn="ctr" defTabSz="4445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1000" b="0" kern="120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 panose="020F0502020204030204"/>
              <a:ea typeface="+mn-ea"/>
              <a:cs typeface="Arial" panose="020B0604020202020204" pitchFamily="34" charset="0"/>
            </a:rPr>
            <a:t>1.עו"ס 100%</a:t>
          </a:r>
        </a:p>
        <a:p>
          <a:pPr lvl="0" algn="ctr" defTabSz="4445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1000" b="0" kern="120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 panose="020F0502020204030204"/>
              <a:ea typeface="+mn-ea"/>
              <a:cs typeface="Arial" panose="020B0604020202020204" pitchFamily="34" charset="0"/>
            </a:rPr>
            <a:t>2. שתי מדריכות </a:t>
          </a:r>
        </a:p>
        <a:p>
          <a:pPr lvl="0" algn="ctr" defTabSz="4445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1000" b="0" kern="120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 panose="020F0502020204030204"/>
              <a:ea typeface="+mn-ea"/>
              <a:cs typeface="Arial" panose="020B0604020202020204" pitchFamily="34" charset="0"/>
            </a:rPr>
            <a:t>3. צוות פרא רפואי  </a:t>
          </a:r>
        </a:p>
        <a:p>
          <a:pPr lvl="0" algn="ctr" defTabSz="4445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he-IL" sz="1000" b="0" kern="120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 panose="020F0502020204030204"/>
            <a:ea typeface="+mn-ea"/>
            <a:cs typeface="Arial" panose="020B0604020202020204" pitchFamily="34" charset="0"/>
          </a:endParaRPr>
        </a:p>
      </dsp:txBody>
      <dsp:txXfrm>
        <a:off x="6616493" y="2948081"/>
        <a:ext cx="428326" cy="1675591"/>
      </dsp:txXfrm>
    </dsp:sp>
    <dsp:sp modelId="{A067A436-B6A5-4C60-B954-DDDE313B6BB3}">
      <dsp:nvSpPr>
        <dsp:cNvPr id="0" name=""/>
        <dsp:cNvSpPr/>
      </dsp:nvSpPr>
      <dsp:spPr>
        <a:xfrm flipH="1">
          <a:off x="6616493" y="4874770"/>
          <a:ext cx="500863" cy="493376"/>
        </a:xfrm>
        <a:prstGeom prst="rect">
          <a:avLst/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127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1000" b="1" kern="1200">
              <a:solidFill>
                <a:srgbClr val="4472C4"/>
              </a:solidFill>
              <a:latin typeface="Calibri" panose="020F0502020204030204"/>
              <a:ea typeface="+mn-ea"/>
              <a:cs typeface="Arial" panose="020B0604020202020204" pitchFamily="34" charset="0"/>
            </a:rPr>
            <a:t>מעון סיעודי טיפולי +21</a:t>
          </a:r>
        </a:p>
      </dsp:txBody>
      <dsp:txXfrm>
        <a:off x="6616493" y="4874770"/>
        <a:ext cx="500863" cy="493376"/>
      </dsp:txXfrm>
    </dsp:sp>
    <dsp:sp modelId="{BCF3081B-A4BD-4080-9870-07504E467988}">
      <dsp:nvSpPr>
        <dsp:cNvPr id="0" name=""/>
        <dsp:cNvSpPr/>
      </dsp:nvSpPr>
      <dsp:spPr>
        <a:xfrm>
          <a:off x="7098006" y="2097712"/>
          <a:ext cx="493706" cy="330734"/>
        </a:xfrm>
        <a:prstGeom prst="rect">
          <a:avLst/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127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1000" b="1" kern="1200">
              <a:solidFill>
                <a:sysClr val="windowText" lastClr="000000"/>
              </a:solidFill>
              <a:latin typeface="Calibri" panose="020F0502020204030204"/>
              <a:ea typeface="+mn-ea"/>
              <a:cs typeface="Arial" panose="020B0604020202020204" pitchFamily="34" charset="0"/>
            </a:rPr>
            <a:t>צוות משפחות </a:t>
          </a:r>
        </a:p>
      </dsp:txBody>
      <dsp:txXfrm>
        <a:off x="7098006" y="2097712"/>
        <a:ext cx="493706" cy="330734"/>
      </dsp:txXfrm>
    </dsp:sp>
    <dsp:sp modelId="{8CC3F7F1-5EB7-41A2-B67D-677CC7DB9DDB}">
      <dsp:nvSpPr>
        <dsp:cNvPr id="0" name=""/>
        <dsp:cNvSpPr/>
      </dsp:nvSpPr>
      <dsp:spPr>
        <a:xfrm>
          <a:off x="7221432" y="2551691"/>
          <a:ext cx="888271" cy="338289"/>
        </a:xfrm>
        <a:prstGeom prst="rect">
          <a:avLst/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127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1000" b="1" kern="1200">
              <a:solidFill>
                <a:srgbClr val="ED7D31"/>
              </a:solidFill>
              <a:latin typeface="Calibri" panose="020F0502020204030204"/>
              <a:ea typeface="+mn-ea"/>
              <a:cs typeface="Arial" panose="020B0604020202020204" pitchFamily="34" charset="0"/>
            </a:rPr>
            <a:t>עו"ס 50%</a:t>
          </a:r>
        </a:p>
        <a:p>
          <a:pPr lvl="0" algn="ctr" defTabSz="4445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1000" b="0" kern="120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 panose="020F0502020204030204"/>
              <a:ea typeface="+mn-ea"/>
              <a:cs typeface="Arial" panose="020B0604020202020204" pitchFamily="34" charset="0"/>
            </a:rPr>
            <a:t>אגבאריה אילאף</a:t>
          </a:r>
        </a:p>
      </dsp:txBody>
      <dsp:txXfrm>
        <a:off x="7221432" y="2551691"/>
        <a:ext cx="888271" cy="338289"/>
      </dsp:txXfrm>
    </dsp:sp>
    <dsp:sp modelId="{22C2385D-8E74-4B16-9150-5D972FBB20C5}">
      <dsp:nvSpPr>
        <dsp:cNvPr id="0" name=""/>
        <dsp:cNvSpPr/>
      </dsp:nvSpPr>
      <dsp:spPr>
        <a:xfrm>
          <a:off x="7221432" y="2946633"/>
          <a:ext cx="968013" cy="485719"/>
        </a:xfrm>
        <a:prstGeom prst="rect">
          <a:avLst/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127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1000" b="1" kern="1200">
              <a:solidFill>
                <a:srgbClr val="ED7D31"/>
              </a:solidFill>
              <a:latin typeface="Calibri" panose="020F0502020204030204"/>
              <a:ea typeface="+mn-ea"/>
              <a:cs typeface="Arial" panose="020B0604020202020204" pitchFamily="34" charset="0"/>
            </a:rPr>
            <a:t>עו"ס משפחה 75%</a:t>
          </a:r>
        </a:p>
        <a:p>
          <a:pPr lvl="0" algn="ctr" defTabSz="4445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1000" b="0" kern="120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 panose="020F0502020204030204"/>
              <a:ea typeface="+mn-ea"/>
              <a:cs typeface="Arial" panose="020B0604020202020204" pitchFamily="34" charset="0"/>
            </a:rPr>
            <a:t>אגבאריה סברין </a:t>
          </a:r>
        </a:p>
      </dsp:txBody>
      <dsp:txXfrm>
        <a:off x="7221432" y="2946633"/>
        <a:ext cx="968013" cy="485719"/>
      </dsp:txXfrm>
    </dsp:sp>
    <dsp:sp modelId="{63C20251-9D03-4D1C-8435-F7AE66E3ED01}">
      <dsp:nvSpPr>
        <dsp:cNvPr id="0" name=""/>
        <dsp:cNvSpPr/>
      </dsp:nvSpPr>
      <dsp:spPr>
        <a:xfrm>
          <a:off x="7221432" y="3522302"/>
          <a:ext cx="1061058" cy="329299"/>
        </a:xfrm>
        <a:prstGeom prst="rect">
          <a:avLst/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127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1000" b="1" kern="1200">
              <a:solidFill>
                <a:srgbClr val="ED7D31"/>
              </a:solidFill>
              <a:latin typeface="Calibri" panose="020F0502020204030204"/>
              <a:ea typeface="+mn-ea"/>
              <a:cs typeface="Arial" panose="020B0604020202020204" pitchFamily="34" charset="0"/>
            </a:rPr>
            <a:t>עו"ס משפחה 75%</a:t>
          </a:r>
        </a:p>
        <a:p>
          <a:pPr lvl="0" algn="ctr" defTabSz="4445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1000" b="0" kern="120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 panose="020F0502020204030204"/>
              <a:ea typeface="+mn-ea"/>
              <a:cs typeface="Arial" panose="020B0604020202020204" pitchFamily="34" charset="0"/>
            </a:rPr>
            <a:t>אמארה אעתמאד </a:t>
          </a:r>
        </a:p>
      </dsp:txBody>
      <dsp:txXfrm>
        <a:off x="7221432" y="3522302"/>
        <a:ext cx="1061058" cy="329299"/>
      </dsp:txXfrm>
    </dsp:sp>
    <dsp:sp modelId="{B3F3D637-105F-456F-8F78-49BF4BEE320D}">
      <dsp:nvSpPr>
        <dsp:cNvPr id="0" name=""/>
        <dsp:cNvSpPr/>
      </dsp:nvSpPr>
      <dsp:spPr>
        <a:xfrm>
          <a:off x="7221432" y="3941550"/>
          <a:ext cx="1109977" cy="370181"/>
        </a:xfrm>
        <a:prstGeom prst="rect">
          <a:avLst/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127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1000" b="1" kern="1200">
              <a:solidFill>
                <a:srgbClr val="ED7D31"/>
              </a:solidFill>
              <a:latin typeface="Calibri" panose="020F0502020204030204"/>
              <a:ea typeface="+mn-ea"/>
              <a:cs typeface="Arial" panose="020B0604020202020204" pitchFamily="34" charset="0"/>
            </a:rPr>
            <a:t>עו"ס משפחה 100%</a:t>
          </a:r>
        </a:p>
        <a:p>
          <a:pPr lvl="0" algn="ctr" defTabSz="4445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900" kern="120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 panose="020F0502020204030204"/>
              <a:ea typeface="+mn-ea"/>
              <a:cs typeface="Arial" panose="020B0604020202020204" pitchFamily="34" charset="0"/>
            </a:rPr>
            <a:t>נארימן מחאמיד </a:t>
          </a:r>
        </a:p>
      </dsp:txBody>
      <dsp:txXfrm>
        <a:off x="7221432" y="3941550"/>
        <a:ext cx="1109977" cy="370181"/>
      </dsp:txXfrm>
    </dsp:sp>
    <dsp:sp modelId="{E64E6CC1-1FBA-43C1-ADDC-67F4F9431D43}">
      <dsp:nvSpPr>
        <dsp:cNvPr id="0" name=""/>
        <dsp:cNvSpPr/>
      </dsp:nvSpPr>
      <dsp:spPr>
        <a:xfrm>
          <a:off x="7221432" y="4401679"/>
          <a:ext cx="1184082" cy="512044"/>
        </a:xfrm>
        <a:prstGeom prst="rect">
          <a:avLst/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127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1000" b="1" kern="1200">
              <a:solidFill>
                <a:srgbClr val="ED7D31"/>
              </a:solidFill>
              <a:latin typeface="Calibri" panose="020F0502020204030204"/>
              <a:ea typeface="+mn-ea"/>
              <a:cs typeface="Arial" panose="020B0604020202020204" pitchFamily="34" charset="0"/>
            </a:rPr>
            <a:t>עו"ס משפחה 100%</a:t>
          </a:r>
        </a:p>
        <a:p>
          <a:pPr lvl="0" algn="ctr" defTabSz="4445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1000" b="0" kern="120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 panose="020F0502020204030204"/>
              <a:ea typeface="+mn-ea"/>
              <a:cs typeface="Arial" panose="020B0604020202020204" pitchFamily="34" charset="0"/>
            </a:rPr>
            <a:t>אגבאריה מונד'ר </a:t>
          </a:r>
        </a:p>
        <a:p>
          <a:pPr lvl="0" algn="ctr" defTabSz="4445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1000" b="0" kern="120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 panose="020F0502020204030204"/>
              <a:ea typeface="+mn-ea"/>
              <a:cs typeface="Arial" panose="020B0604020202020204" pitchFamily="34" charset="0"/>
            </a:rPr>
            <a:t>(עו"ס חוק נוער )</a:t>
          </a:r>
        </a:p>
      </dsp:txBody>
      <dsp:txXfrm>
        <a:off x="7221432" y="4401679"/>
        <a:ext cx="1184082" cy="512044"/>
      </dsp:txXfrm>
    </dsp:sp>
    <dsp:sp modelId="{5A7B38BB-9D87-48E3-8A0D-D64C0B2E1A2D}">
      <dsp:nvSpPr>
        <dsp:cNvPr id="0" name=""/>
        <dsp:cNvSpPr/>
      </dsp:nvSpPr>
      <dsp:spPr>
        <a:xfrm>
          <a:off x="7221432" y="5003673"/>
          <a:ext cx="1027914" cy="528691"/>
        </a:xfrm>
        <a:prstGeom prst="rect">
          <a:avLst/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127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1000" b="1" kern="1200">
              <a:solidFill>
                <a:srgbClr val="ED7D31"/>
              </a:solidFill>
              <a:latin typeface="Calibri" panose="020F0502020204030204"/>
              <a:ea typeface="+mn-ea"/>
              <a:cs typeface="Arial" panose="020B0604020202020204" pitchFamily="34" charset="0"/>
            </a:rPr>
            <a:t>עו"ס משפחה 50%</a:t>
          </a:r>
        </a:p>
        <a:p>
          <a:pPr lvl="0" algn="ctr" defTabSz="4445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1000" b="0" kern="120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 panose="020F0502020204030204"/>
              <a:ea typeface="+mn-ea"/>
              <a:cs typeface="Arial" panose="020B0604020202020204" pitchFamily="34" charset="0"/>
            </a:rPr>
            <a:t>סדרי דין 25% </a:t>
          </a:r>
        </a:p>
        <a:p>
          <a:pPr lvl="0" algn="ctr" defTabSz="4445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1000" b="0" kern="120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 panose="020F0502020204030204"/>
              <a:ea typeface="+mn-ea"/>
              <a:cs typeface="Arial" panose="020B0604020202020204" pitchFamily="34" charset="0"/>
            </a:rPr>
            <a:t>שימאא אג'באריה </a:t>
          </a:r>
        </a:p>
      </dsp:txBody>
      <dsp:txXfrm>
        <a:off x="7221432" y="5003673"/>
        <a:ext cx="1027914" cy="528691"/>
      </dsp:txXfrm>
    </dsp:sp>
    <dsp:sp modelId="{55D4A568-AB88-4FC6-9FE1-D3507AA6820B}">
      <dsp:nvSpPr>
        <dsp:cNvPr id="0" name=""/>
        <dsp:cNvSpPr/>
      </dsp:nvSpPr>
      <dsp:spPr>
        <a:xfrm>
          <a:off x="7630428" y="2097712"/>
          <a:ext cx="1118505" cy="417727"/>
        </a:xfrm>
        <a:prstGeom prst="rect">
          <a:avLst/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127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1000" b="1" kern="1200">
              <a:solidFill>
                <a:sysClr val="windowText" lastClr="000000"/>
              </a:solidFill>
              <a:latin typeface="Calibri" panose="020F0502020204030204"/>
              <a:ea typeface="+mn-ea"/>
              <a:cs typeface="Arial" panose="020B0604020202020204" pitchFamily="34" charset="0"/>
            </a:rPr>
            <a:t>רכז ועדות תכנון וטיפול 75%</a:t>
          </a:r>
        </a:p>
        <a:p>
          <a:pPr lvl="0" algn="ctr" defTabSz="4445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1000" b="0" kern="120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 panose="020F0502020204030204"/>
              <a:ea typeface="+mn-ea"/>
              <a:cs typeface="Arial" panose="020B0604020202020204" pitchFamily="34" charset="0"/>
            </a:rPr>
            <a:t>חנאן ג'בארין </a:t>
          </a:r>
        </a:p>
      </dsp:txBody>
      <dsp:txXfrm>
        <a:off x="7630428" y="2097712"/>
        <a:ext cx="1118505" cy="417727"/>
      </dsp:txXfrm>
    </dsp:sp>
    <dsp:sp modelId="{8374DD49-7C31-4BDF-ABDC-593B2FD3BAAB}">
      <dsp:nvSpPr>
        <dsp:cNvPr id="0" name=""/>
        <dsp:cNvSpPr/>
      </dsp:nvSpPr>
      <dsp:spPr>
        <a:xfrm>
          <a:off x="8890114" y="2097712"/>
          <a:ext cx="628950" cy="412482"/>
        </a:xfrm>
        <a:prstGeom prst="rect">
          <a:avLst/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127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1000" b="1" kern="1200">
              <a:solidFill>
                <a:sysClr val="windowText" lastClr="000000"/>
              </a:solidFill>
              <a:latin typeface="Calibri" panose="020F0502020204030204"/>
              <a:ea typeface="+mn-ea"/>
              <a:cs typeface="Arial" panose="020B0604020202020204" pitchFamily="34" charset="0"/>
            </a:rPr>
            <a:t>צוות תקון טיפול בנערות </a:t>
          </a:r>
        </a:p>
      </dsp:txBody>
      <dsp:txXfrm>
        <a:off x="8890114" y="2097712"/>
        <a:ext cx="628950" cy="412482"/>
      </dsp:txXfrm>
    </dsp:sp>
    <dsp:sp modelId="{62732FEC-BA2B-45BF-B375-199787608D5E}">
      <dsp:nvSpPr>
        <dsp:cNvPr id="0" name=""/>
        <dsp:cNvSpPr/>
      </dsp:nvSpPr>
      <dsp:spPr>
        <a:xfrm>
          <a:off x="9047352" y="2600143"/>
          <a:ext cx="581697" cy="1072541"/>
        </a:xfrm>
        <a:prstGeom prst="rect">
          <a:avLst/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127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1000" b="1" kern="1200">
              <a:solidFill>
                <a:srgbClr val="ED7D31"/>
              </a:solidFill>
              <a:latin typeface="Calibri" panose="020F0502020204030204"/>
              <a:ea typeface="+mn-ea"/>
              <a:cs typeface="Arial" panose="020B0604020202020204" pitchFamily="34" charset="0"/>
            </a:rPr>
            <a:t>עו"ס נערות במצוקה 25%</a:t>
          </a:r>
        </a:p>
        <a:p>
          <a:pPr lvl="0" algn="ctr" defTabSz="4445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1000" kern="120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 panose="020F0502020204030204"/>
              <a:ea typeface="+mn-ea"/>
              <a:cs typeface="Arial" panose="020B0604020202020204" pitchFamily="34" charset="0"/>
            </a:rPr>
            <a:t>אעתמאד אגבאריה  </a:t>
          </a:r>
        </a:p>
        <a:p>
          <a:pPr lvl="0" algn="ctr" defTabSz="4445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he-IL" sz="1000" kern="120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 panose="020F0502020204030204"/>
            <a:ea typeface="+mn-ea"/>
            <a:cs typeface="Arial" panose="020B0604020202020204" pitchFamily="34" charset="0"/>
          </a:endParaRPr>
        </a:p>
      </dsp:txBody>
      <dsp:txXfrm>
        <a:off x="9047352" y="2600143"/>
        <a:ext cx="581697" cy="1072541"/>
      </dsp:txXfrm>
    </dsp:sp>
    <dsp:sp modelId="{BF4BE282-8AD0-4DD9-A494-FA66CF2A8643}">
      <dsp:nvSpPr>
        <dsp:cNvPr id="0" name=""/>
        <dsp:cNvSpPr/>
      </dsp:nvSpPr>
      <dsp:spPr>
        <a:xfrm>
          <a:off x="9047352" y="3762634"/>
          <a:ext cx="581697" cy="1072541"/>
        </a:xfrm>
        <a:prstGeom prst="rect">
          <a:avLst/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127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1000" b="1" kern="1200">
              <a:solidFill>
                <a:srgbClr val="ED7D31"/>
              </a:solidFill>
              <a:latin typeface="Calibri" panose="020F0502020204030204"/>
              <a:ea typeface="+mn-ea"/>
              <a:cs typeface="Arial" panose="020B0604020202020204" pitchFamily="34" charset="0"/>
            </a:rPr>
            <a:t>עו"ס נערות במצוקה 25%</a:t>
          </a:r>
        </a:p>
        <a:p>
          <a:pPr lvl="0" algn="ctr" defTabSz="4445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1000" kern="120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 panose="020F0502020204030204"/>
              <a:ea typeface="+mn-ea"/>
              <a:cs typeface="Arial" panose="020B0604020202020204" pitchFamily="34" charset="0"/>
            </a:rPr>
            <a:t>איה זועבי</a:t>
          </a:r>
        </a:p>
        <a:p>
          <a:pPr lvl="0" algn="ctr" defTabSz="4445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he-IL" sz="900" kern="120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 panose="020F0502020204030204"/>
            <a:ea typeface="+mn-ea"/>
            <a:cs typeface="Arial" panose="020B0604020202020204" pitchFamily="34" charset="0"/>
          </a:endParaRPr>
        </a:p>
      </dsp:txBody>
      <dsp:txXfrm>
        <a:off x="9047352" y="3762634"/>
        <a:ext cx="581697" cy="1072541"/>
      </dsp:txXfrm>
    </dsp:sp>
    <dsp:sp modelId="{3A538434-B9F4-489E-A3F9-14019EC64CEE}">
      <dsp:nvSpPr>
        <dsp:cNvPr id="0" name=""/>
        <dsp:cNvSpPr/>
      </dsp:nvSpPr>
      <dsp:spPr>
        <a:xfrm>
          <a:off x="3873536" y="1156720"/>
          <a:ext cx="1045643" cy="303417"/>
        </a:xfrm>
        <a:prstGeom prst="rect">
          <a:avLst/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127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1000" b="1" kern="1200">
              <a:solidFill>
                <a:srgbClr val="FF0000"/>
              </a:solidFill>
              <a:latin typeface="Calibri" panose="020F0502020204030204"/>
              <a:ea typeface="+mn-ea"/>
              <a:cs typeface="Arial" panose="020B0604020202020204" pitchFamily="34" charset="0"/>
            </a:rPr>
            <a:t>עו"ז 100%משרה </a:t>
          </a:r>
        </a:p>
        <a:p>
          <a:pPr lvl="0" algn="ctr" defTabSz="4445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1000" b="0" kern="120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 panose="020F0502020204030204"/>
              <a:ea typeface="+mn-ea"/>
              <a:cs typeface="Arial" panose="020B0604020202020204" pitchFamily="34" charset="0"/>
            </a:rPr>
            <a:t>מחאג'נה סנאא </a:t>
          </a:r>
        </a:p>
      </dsp:txBody>
      <dsp:txXfrm>
        <a:off x="3873536" y="1156720"/>
        <a:ext cx="1045643" cy="303417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32E8D10-59A8-49ED-B0A7-6EE11E31ADCA}">
      <dsp:nvSpPr>
        <dsp:cNvPr id="0" name=""/>
        <dsp:cNvSpPr/>
      </dsp:nvSpPr>
      <dsp:spPr>
        <a:xfrm rot="5400000">
          <a:off x="4223632" y="-1498916"/>
          <a:ext cx="1247892" cy="4562426"/>
        </a:xfrm>
        <a:prstGeom prst="round2SameRect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r" defTabSz="71120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he-IL" sz="1600" kern="1200" smtClean="0">
              <a:latin typeface="David" panose="020E0502060401010101" pitchFamily="34" charset="-79"/>
              <a:cs typeface="David" panose="020E0502060401010101" pitchFamily="34" charset="-79"/>
            </a:rPr>
            <a:t>העובד הסוציאלי– מונדר אגבאריה מקבל קהל מידי יום שני, בין השעות 9:00-12:30 , בתוך בניין המועצה.</a:t>
          </a:r>
          <a:endParaRPr lang="he-IL" sz="1600" kern="1200" dirty="0">
            <a:latin typeface="David" panose="020E0502060401010101" pitchFamily="34" charset="-79"/>
            <a:cs typeface="David" panose="020E0502060401010101" pitchFamily="34" charset="-79"/>
          </a:endParaRPr>
        </a:p>
        <a:p>
          <a:pPr marL="171450" lvl="1" indent="-171450" algn="r" defTabSz="71120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he-IL" sz="1600" kern="1200" dirty="0">
            <a:latin typeface="David" panose="020E0502060401010101" pitchFamily="34" charset="-79"/>
            <a:cs typeface="David" panose="020E0502060401010101" pitchFamily="34" charset="-79"/>
          </a:endParaRPr>
        </a:p>
      </dsp:txBody>
      <dsp:txXfrm rot="-5400000">
        <a:off x="2566366" y="219267"/>
        <a:ext cx="4501509" cy="1126058"/>
      </dsp:txXfrm>
    </dsp:sp>
    <dsp:sp modelId="{7BE4CB5F-9EF6-4B1A-AF14-9595061E8953}">
      <dsp:nvSpPr>
        <dsp:cNvPr id="0" name=""/>
        <dsp:cNvSpPr/>
      </dsp:nvSpPr>
      <dsp:spPr>
        <a:xfrm>
          <a:off x="0" y="2363"/>
          <a:ext cx="2566365" cy="1559866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30480" rIns="60960" bIns="30480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1600" b="1" u="sng" kern="1200" smtClean="0">
              <a:latin typeface="David" panose="020E0502060401010101" pitchFamily="34" charset="-79"/>
              <a:cs typeface="David" panose="020E0502060401010101" pitchFamily="34" charset="-79"/>
            </a:rPr>
            <a:t>כפר סאלם </a:t>
          </a:r>
          <a:endParaRPr lang="he-IL" sz="1600" kern="1200" dirty="0">
            <a:latin typeface="David" panose="020E0502060401010101" pitchFamily="34" charset="-79"/>
            <a:cs typeface="David" panose="020E0502060401010101" pitchFamily="34" charset="-79"/>
          </a:endParaRPr>
        </a:p>
      </dsp:txBody>
      <dsp:txXfrm>
        <a:off x="76146" y="78509"/>
        <a:ext cx="2414073" cy="1407574"/>
      </dsp:txXfrm>
    </dsp:sp>
    <dsp:sp modelId="{5FFFE71E-CFAA-4A09-84BF-8803C6E4D0BB}">
      <dsp:nvSpPr>
        <dsp:cNvPr id="0" name=""/>
        <dsp:cNvSpPr/>
      </dsp:nvSpPr>
      <dsp:spPr>
        <a:xfrm rot="5400000">
          <a:off x="4073922" y="138942"/>
          <a:ext cx="1547312" cy="4562426"/>
        </a:xfrm>
        <a:prstGeom prst="round2SameRect">
          <a:avLst/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r" defTabSz="71120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he-IL" sz="1600" kern="1200" dirty="0" smtClean="0">
              <a:latin typeface="David" panose="020E0502060401010101" pitchFamily="34" charset="-79"/>
              <a:cs typeface="David" panose="020E0502060401010101" pitchFamily="34" charset="-79"/>
            </a:rPr>
            <a:t>באחריות העובדת הסוציאלית </a:t>
          </a:r>
          <a:r>
            <a:rPr lang="he-IL" sz="1600" kern="1200" dirty="0" err="1" smtClean="0">
              <a:latin typeface="David" panose="020E0502060401010101" pitchFamily="34" charset="-79"/>
              <a:cs typeface="David" panose="020E0502060401010101" pitchFamily="34" charset="-79"/>
            </a:rPr>
            <a:t>נארימאן</a:t>
          </a:r>
          <a:r>
            <a:rPr lang="he-IL" sz="1600" kern="1200" dirty="0" smtClean="0">
              <a:latin typeface="David" panose="020E0502060401010101" pitchFamily="34" charset="-79"/>
              <a:cs typeface="David" panose="020E0502060401010101" pitchFamily="34" charset="-79"/>
            </a:rPr>
            <a:t> </a:t>
          </a:r>
          <a:r>
            <a:rPr lang="he-IL" sz="1600" kern="1200" dirty="0" err="1" smtClean="0">
              <a:latin typeface="David" panose="020E0502060401010101" pitchFamily="34" charset="-79"/>
              <a:cs typeface="David" panose="020E0502060401010101" pitchFamily="34" charset="-79"/>
            </a:rPr>
            <a:t>מחאמיד,מקבלת</a:t>
          </a:r>
          <a:r>
            <a:rPr lang="he-IL" sz="1600" kern="1200" dirty="0" smtClean="0">
              <a:latin typeface="David" panose="020E0502060401010101" pitchFamily="34" charset="-79"/>
              <a:cs typeface="David" panose="020E0502060401010101" pitchFamily="34" charset="-79"/>
            </a:rPr>
            <a:t> </a:t>
          </a:r>
          <a:r>
            <a:rPr lang="he-IL" sz="1600" kern="1200" dirty="0" smtClean="0">
              <a:latin typeface="David" panose="020E0502060401010101" pitchFamily="34" charset="-79"/>
              <a:cs typeface="David" panose="020E0502060401010101" pitchFamily="34" charset="-79"/>
            </a:rPr>
            <a:t>קהל מידי יום </a:t>
          </a:r>
          <a:r>
            <a:rPr lang="he-IL" sz="1600" kern="1200" dirty="0" smtClean="0">
              <a:latin typeface="David" panose="020E0502060401010101" pitchFamily="34" charset="-79"/>
              <a:cs typeface="David" panose="020E0502060401010101" pitchFamily="34" charset="-79"/>
            </a:rPr>
            <a:t>רביעי, </a:t>
          </a:r>
          <a:r>
            <a:rPr lang="he-IL" sz="1600" kern="1200" dirty="0" smtClean="0">
              <a:latin typeface="David" panose="020E0502060401010101" pitchFamily="34" charset="-79"/>
              <a:cs typeface="David" panose="020E0502060401010101" pitchFamily="34" charset="-79"/>
            </a:rPr>
            <a:t>בין השעות 8:30 – 12:30, בבניין המועצה שבכפר. אחראית על </a:t>
          </a:r>
          <a:r>
            <a:rPr lang="he-IL" sz="1600" kern="1200" dirty="0" smtClean="0">
              <a:latin typeface="David" panose="020E0502060401010101" pitchFamily="34" charset="-79"/>
              <a:cs typeface="David" panose="020E0502060401010101" pitchFamily="34" charset="-79"/>
            </a:rPr>
            <a:t>משפחות כלל המשפחות ביישוב, לא כולל </a:t>
          </a:r>
          <a:r>
            <a:rPr lang="he-IL" sz="1600" kern="1200" dirty="0" err="1" smtClean="0">
              <a:latin typeface="David" panose="020E0502060401010101" pitchFamily="34" charset="-79"/>
              <a:cs typeface="David" panose="020E0502060401010101" pitchFamily="34" charset="-79"/>
            </a:rPr>
            <a:t>אגבאריה</a:t>
          </a:r>
          <a:r>
            <a:rPr lang="he-IL" sz="1600" kern="1200" dirty="0" smtClean="0">
              <a:latin typeface="David" panose="020E0502060401010101" pitchFamily="34" charset="-79"/>
              <a:cs typeface="David" panose="020E0502060401010101" pitchFamily="34" charset="-79"/>
            </a:rPr>
            <a:t>.</a:t>
          </a:r>
          <a:endParaRPr lang="he-IL" sz="1600" kern="1200" dirty="0">
            <a:latin typeface="David" panose="020E0502060401010101" pitchFamily="34" charset="-79"/>
            <a:cs typeface="David" panose="020E0502060401010101" pitchFamily="34" charset="-79"/>
          </a:endParaRPr>
        </a:p>
        <a:p>
          <a:pPr marL="171450" lvl="1" indent="-171450" algn="r" defTabSz="71120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he-IL" sz="1600" kern="1200" dirty="0" smtClean="0">
              <a:latin typeface="David" panose="020E0502060401010101" pitchFamily="34" charset="-79"/>
              <a:cs typeface="David" panose="020E0502060401010101" pitchFamily="34" charset="-79"/>
            </a:rPr>
            <a:t>באחריות העובדת הסוציאלית </a:t>
          </a:r>
          <a:r>
            <a:rPr lang="he-IL" sz="1600" kern="1200" dirty="0" err="1" smtClean="0">
              <a:latin typeface="David" panose="020E0502060401010101" pitchFamily="34" charset="-79"/>
              <a:cs typeface="David" panose="020E0502060401010101" pitchFamily="34" charset="-79"/>
            </a:rPr>
            <a:t>סברין</a:t>
          </a:r>
          <a:r>
            <a:rPr lang="he-IL" sz="1600" kern="1200" dirty="0" smtClean="0">
              <a:latin typeface="David" panose="020E0502060401010101" pitchFamily="34" charset="-79"/>
              <a:cs typeface="David" panose="020E0502060401010101" pitchFamily="34" charset="-79"/>
            </a:rPr>
            <a:t> </a:t>
          </a:r>
          <a:r>
            <a:rPr lang="he-IL" sz="1600" kern="1200" dirty="0" err="1" smtClean="0">
              <a:latin typeface="David" panose="020E0502060401010101" pitchFamily="34" charset="-79"/>
              <a:cs typeface="David" panose="020E0502060401010101" pitchFamily="34" charset="-79"/>
            </a:rPr>
            <a:t>אגבאריה,מקבלת</a:t>
          </a:r>
          <a:r>
            <a:rPr lang="he-IL" sz="1600" kern="1200" dirty="0" smtClean="0">
              <a:latin typeface="David" panose="020E0502060401010101" pitchFamily="34" charset="-79"/>
              <a:cs typeface="David" panose="020E0502060401010101" pitchFamily="34" charset="-79"/>
            </a:rPr>
            <a:t> קהל מידי יום חמישי, בין השעות 8:30 – 12:30, בבניין המועצה שבכפר. אחראית על משפחות </a:t>
          </a:r>
          <a:r>
            <a:rPr lang="he-IL" sz="1600" kern="1200" dirty="0" err="1" smtClean="0">
              <a:latin typeface="David" panose="020E0502060401010101" pitchFamily="34" charset="-79"/>
              <a:cs typeface="David" panose="020E0502060401010101" pitchFamily="34" charset="-79"/>
            </a:rPr>
            <a:t>אגבאריה</a:t>
          </a:r>
          <a:r>
            <a:rPr lang="he-IL" sz="1600" kern="1200" dirty="0" smtClean="0">
              <a:latin typeface="David" panose="020E0502060401010101" pitchFamily="34" charset="-79"/>
              <a:cs typeface="David" panose="020E0502060401010101" pitchFamily="34" charset="-79"/>
            </a:rPr>
            <a:t> ביישוב.</a:t>
          </a:r>
          <a:endParaRPr lang="he-IL" sz="1600" kern="1200" dirty="0">
            <a:latin typeface="David" panose="020E0502060401010101" pitchFamily="34" charset="-79"/>
            <a:cs typeface="David" panose="020E0502060401010101" pitchFamily="34" charset="-79"/>
          </a:endParaRPr>
        </a:p>
      </dsp:txBody>
      <dsp:txXfrm rot="-5400000">
        <a:off x="2566365" y="1722033"/>
        <a:ext cx="4486892" cy="1396244"/>
      </dsp:txXfrm>
    </dsp:sp>
    <dsp:sp modelId="{FBB1EEA5-4556-4DFC-9F42-5C2238168EA0}">
      <dsp:nvSpPr>
        <dsp:cNvPr id="0" name=""/>
        <dsp:cNvSpPr/>
      </dsp:nvSpPr>
      <dsp:spPr>
        <a:xfrm>
          <a:off x="0" y="1640222"/>
          <a:ext cx="2566365" cy="1559866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30480" rIns="60960" bIns="30480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1600" b="1" u="sng" kern="1200" smtClean="0">
              <a:latin typeface="David" panose="020E0502060401010101" pitchFamily="34" charset="-79"/>
              <a:cs typeface="David" panose="020E0502060401010101" pitchFamily="34" charset="-79"/>
            </a:rPr>
            <a:t>כפר זלפה </a:t>
          </a:r>
          <a:endParaRPr lang="he-IL" sz="1600" kern="1200" dirty="0">
            <a:latin typeface="David" panose="020E0502060401010101" pitchFamily="34" charset="-79"/>
            <a:cs typeface="David" panose="020E0502060401010101" pitchFamily="34" charset="-79"/>
          </a:endParaRPr>
        </a:p>
      </dsp:txBody>
      <dsp:txXfrm>
        <a:off x="76146" y="1716368"/>
        <a:ext cx="2414073" cy="1407574"/>
      </dsp:txXfrm>
    </dsp:sp>
    <dsp:sp modelId="{D981BC77-0CED-4749-A4C3-97FD6EB18C68}">
      <dsp:nvSpPr>
        <dsp:cNvPr id="0" name=""/>
        <dsp:cNvSpPr/>
      </dsp:nvSpPr>
      <dsp:spPr>
        <a:xfrm rot="5400000">
          <a:off x="4223632" y="1776802"/>
          <a:ext cx="1247892" cy="4562426"/>
        </a:xfrm>
        <a:prstGeom prst="round2SameRect">
          <a:avLst/>
        </a:prstGeom>
        <a:solidFill>
          <a:schemeClr val="accent4">
            <a:tint val="40000"/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r" defTabSz="71120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he-IL" sz="1600" kern="1200" dirty="0" smtClean="0">
              <a:latin typeface="David" panose="020E0502060401010101" pitchFamily="34" charset="-79"/>
              <a:cs typeface="David" panose="020E0502060401010101" pitchFamily="34" charset="-79"/>
            </a:rPr>
            <a:t>באחריות</a:t>
          </a:r>
          <a:r>
            <a:rPr lang="he-IL" sz="1600" kern="1200" baseline="0" dirty="0" smtClean="0">
              <a:latin typeface="David" panose="020E0502060401010101" pitchFamily="34" charset="-79"/>
              <a:cs typeface="David" panose="020E0502060401010101" pitchFamily="34" charset="-79"/>
            </a:rPr>
            <a:t> העובדת הסוציאלית </a:t>
          </a:r>
          <a:r>
            <a:rPr lang="he-IL" sz="1600" kern="1200" baseline="0" dirty="0" err="1" smtClean="0">
              <a:latin typeface="David" panose="020E0502060401010101" pitchFamily="34" charset="-79"/>
              <a:cs typeface="David" panose="020E0502060401010101" pitchFamily="34" charset="-79"/>
            </a:rPr>
            <a:t>אעתמאד</a:t>
          </a:r>
          <a:r>
            <a:rPr lang="he-IL" sz="1600" kern="1200" baseline="0" dirty="0" smtClean="0">
              <a:latin typeface="David" panose="020E0502060401010101" pitchFamily="34" charset="-79"/>
              <a:cs typeface="David" panose="020E0502060401010101" pitchFamily="34" charset="-79"/>
            </a:rPr>
            <a:t> </a:t>
          </a:r>
          <a:r>
            <a:rPr lang="he-IL" sz="1600" kern="1200" baseline="0" dirty="0" err="1" smtClean="0">
              <a:latin typeface="David" panose="020E0502060401010101" pitchFamily="34" charset="-79"/>
              <a:cs typeface="David" panose="020E0502060401010101" pitchFamily="34" charset="-79"/>
            </a:rPr>
            <a:t>אמארה</a:t>
          </a:r>
          <a:r>
            <a:rPr lang="he-IL" sz="1600" kern="1200" baseline="0" dirty="0" smtClean="0">
              <a:latin typeface="David" panose="020E0502060401010101" pitchFamily="34" charset="-79"/>
              <a:cs typeface="David" panose="020E0502060401010101" pitchFamily="34" charset="-79"/>
            </a:rPr>
            <a:t>.</a:t>
          </a:r>
          <a:endParaRPr lang="he-IL" sz="1600" kern="1200" dirty="0">
            <a:latin typeface="David" panose="020E0502060401010101" pitchFamily="34" charset="-79"/>
            <a:cs typeface="David" panose="020E0502060401010101" pitchFamily="34" charset="-79"/>
          </a:endParaRPr>
        </a:p>
        <a:p>
          <a:pPr marL="171450" lvl="1" indent="-171450" algn="r" defTabSz="71120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he-IL" sz="1600" kern="1200" dirty="0" smtClean="0">
              <a:latin typeface="David" panose="020E0502060401010101" pitchFamily="34" charset="-79"/>
              <a:cs typeface="David" panose="020E0502060401010101" pitchFamily="34" charset="-79"/>
            </a:rPr>
            <a:t>מקבלת קהל בימי רביעי בין השעות 8:30- 13:00 בבניין המועצה ביישוב סאלם</a:t>
          </a:r>
          <a:endParaRPr lang="he-IL" sz="1600" kern="1200" dirty="0">
            <a:latin typeface="David" panose="020E0502060401010101" pitchFamily="34" charset="-79"/>
            <a:cs typeface="David" panose="020E0502060401010101" pitchFamily="34" charset="-79"/>
          </a:endParaRPr>
        </a:p>
        <a:p>
          <a:pPr marL="114300" lvl="1" indent="-114300" algn="r" defTabSz="53340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he-IL" sz="1200" kern="1200" dirty="0"/>
        </a:p>
      </dsp:txBody>
      <dsp:txXfrm rot="-5400000">
        <a:off x="2566366" y="3494986"/>
        <a:ext cx="4501509" cy="1126058"/>
      </dsp:txXfrm>
    </dsp:sp>
    <dsp:sp modelId="{CFE1AC8B-A7F8-4BB5-97AE-44E2C6FEA95D}">
      <dsp:nvSpPr>
        <dsp:cNvPr id="0" name=""/>
        <dsp:cNvSpPr/>
      </dsp:nvSpPr>
      <dsp:spPr>
        <a:xfrm>
          <a:off x="0" y="3278082"/>
          <a:ext cx="2566365" cy="1559866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30480" rIns="60960" bIns="30480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1600" b="1" u="sng" kern="1200" smtClean="0">
              <a:latin typeface="David" panose="020E0502060401010101" pitchFamily="34" charset="-79"/>
              <a:cs typeface="David" panose="020E0502060401010101" pitchFamily="34" charset="-79"/>
            </a:rPr>
            <a:t>כפר מושירפה וביאדה-</a:t>
          </a:r>
          <a:endParaRPr lang="he-IL" sz="1600" kern="1200" dirty="0">
            <a:latin typeface="David" panose="020E0502060401010101" pitchFamily="34" charset="-79"/>
            <a:cs typeface="David" panose="020E0502060401010101" pitchFamily="34" charset="-79"/>
          </a:endParaRPr>
        </a:p>
      </dsp:txBody>
      <dsp:txXfrm>
        <a:off x="76146" y="3354228"/>
        <a:ext cx="2414073" cy="1407574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32E8D10-59A8-49ED-B0A7-6EE11E31ADCA}">
      <dsp:nvSpPr>
        <dsp:cNvPr id="0" name=""/>
        <dsp:cNvSpPr/>
      </dsp:nvSpPr>
      <dsp:spPr>
        <a:xfrm rot="5400000">
          <a:off x="4226784" y="-1612015"/>
          <a:ext cx="1150004" cy="4519328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r" defTabSz="71120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he-IL" sz="1600" kern="1200" dirty="0" smtClean="0">
              <a:solidFill>
                <a:srgbClr val="002060"/>
              </a:solidFill>
              <a:latin typeface="David" panose="020E0502060401010101" pitchFamily="34" charset="-79"/>
              <a:cs typeface="David" panose="020E0502060401010101" pitchFamily="34" charset="-79"/>
            </a:rPr>
            <a:t>העובדת הסוציאלית </a:t>
          </a:r>
          <a:r>
            <a:rPr lang="he-IL" sz="1600" kern="1200" dirty="0" err="1" smtClean="0">
              <a:solidFill>
                <a:srgbClr val="002060"/>
              </a:solidFill>
              <a:latin typeface="David" panose="020E0502060401010101" pitchFamily="34" charset="-79"/>
              <a:cs typeface="David" panose="020E0502060401010101" pitchFamily="34" charset="-79"/>
            </a:rPr>
            <a:t>אילאף</a:t>
          </a:r>
          <a:r>
            <a:rPr lang="he-IL" sz="1600" kern="1200" dirty="0" smtClean="0">
              <a:solidFill>
                <a:srgbClr val="002060"/>
              </a:solidFill>
              <a:latin typeface="David" panose="020E0502060401010101" pitchFamily="34" charset="-79"/>
              <a:cs typeface="David" panose="020E0502060401010101" pitchFamily="34" charset="-79"/>
            </a:rPr>
            <a:t> </a:t>
          </a:r>
          <a:r>
            <a:rPr lang="he-IL" sz="1600" kern="1200" dirty="0" err="1" smtClean="0">
              <a:solidFill>
                <a:srgbClr val="002060"/>
              </a:solidFill>
              <a:latin typeface="David" panose="020E0502060401010101" pitchFamily="34" charset="-79"/>
              <a:cs typeface="David" panose="020E0502060401010101" pitchFamily="34" charset="-79"/>
            </a:rPr>
            <a:t>אגבאריה</a:t>
          </a:r>
          <a:r>
            <a:rPr lang="he-IL" sz="1600" kern="1200" dirty="0" smtClean="0">
              <a:solidFill>
                <a:srgbClr val="002060"/>
              </a:solidFill>
              <a:latin typeface="David" panose="020E0502060401010101" pitchFamily="34" charset="-79"/>
              <a:cs typeface="David" panose="020E0502060401010101" pitchFamily="34" charset="-79"/>
            </a:rPr>
            <a:t> אחראית </a:t>
          </a:r>
          <a:r>
            <a:rPr lang="he-IL" sz="1600" kern="1200" dirty="0" err="1" smtClean="0">
              <a:solidFill>
                <a:srgbClr val="002060"/>
              </a:solidFill>
              <a:latin typeface="David" panose="020E0502060401010101" pitchFamily="34" charset="-79"/>
              <a:cs typeface="David" panose="020E0502060401010101" pitchFamily="34" charset="-79"/>
            </a:rPr>
            <a:t>במוסמוס</a:t>
          </a:r>
          <a:r>
            <a:rPr lang="he-IL" sz="1600" kern="1200" dirty="0" smtClean="0">
              <a:solidFill>
                <a:srgbClr val="002060"/>
              </a:solidFill>
              <a:latin typeface="David" panose="020E0502060401010101" pitchFamily="34" charset="-79"/>
              <a:cs typeface="David" panose="020E0502060401010101" pitchFamily="34" charset="-79"/>
            </a:rPr>
            <a:t> </a:t>
          </a:r>
          <a:r>
            <a:rPr lang="he-IL" sz="1600" kern="1200" dirty="0" smtClean="0">
              <a:solidFill>
                <a:srgbClr val="002060"/>
              </a:solidFill>
              <a:latin typeface="David" panose="020E0502060401010101" pitchFamily="34" charset="-79"/>
              <a:cs typeface="David" panose="020E0502060401010101" pitchFamily="34" charset="-79"/>
            </a:rPr>
            <a:t>מערבית- </a:t>
          </a:r>
          <a:r>
            <a:rPr lang="he-IL" sz="1600" kern="1200" dirty="0" smtClean="0">
              <a:solidFill>
                <a:srgbClr val="002060"/>
              </a:solidFill>
              <a:latin typeface="David" panose="020E0502060401010101" pitchFamily="34" charset="-79"/>
              <a:cs typeface="David" panose="020E0502060401010101" pitchFamily="34" charset="-79"/>
            </a:rPr>
            <a:t>מקבלת קהל מידי יום </a:t>
          </a:r>
          <a:r>
            <a:rPr lang="he-IL" sz="1600" kern="1200" dirty="0" smtClean="0">
              <a:solidFill>
                <a:srgbClr val="002060"/>
              </a:solidFill>
              <a:latin typeface="David" panose="020E0502060401010101" pitchFamily="34" charset="-79"/>
              <a:cs typeface="David" panose="020E0502060401010101" pitchFamily="34" charset="-79"/>
            </a:rPr>
            <a:t>שני </a:t>
          </a:r>
          <a:r>
            <a:rPr lang="he-IL" sz="1600" kern="1200" dirty="0" smtClean="0">
              <a:solidFill>
                <a:srgbClr val="002060"/>
              </a:solidFill>
              <a:latin typeface="David" panose="020E0502060401010101" pitchFamily="34" charset="-79"/>
              <a:cs typeface="David" panose="020E0502060401010101" pitchFamily="34" charset="-79"/>
            </a:rPr>
            <a:t>בין השעות 8:30 – 12:30 . </a:t>
          </a:r>
          <a:r>
            <a:rPr lang="he-IL" sz="1600" kern="1200" dirty="0" smtClean="0">
              <a:solidFill>
                <a:srgbClr val="002060"/>
              </a:solidFill>
              <a:latin typeface="David" panose="020E0502060401010101" pitchFamily="34" charset="-79"/>
              <a:cs typeface="David" panose="020E0502060401010101" pitchFamily="34" charset="-79"/>
            </a:rPr>
            <a:t>בבניין המועצה.</a:t>
          </a:r>
          <a:endParaRPr lang="he-IL" sz="1600" kern="1200" dirty="0">
            <a:latin typeface="David" panose="020E0502060401010101" pitchFamily="34" charset="-79"/>
            <a:cs typeface="David" panose="020E0502060401010101" pitchFamily="34" charset="-79"/>
          </a:endParaRPr>
        </a:p>
        <a:p>
          <a:pPr marL="171450" lvl="1" indent="-171450" algn="r" defTabSz="71120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he-IL" sz="1600" kern="1200" dirty="0" smtClean="0">
              <a:latin typeface="David" panose="020E0502060401010101" pitchFamily="34" charset="-79"/>
              <a:cs typeface="David" panose="020E0502060401010101" pitchFamily="34" charset="-79"/>
            </a:rPr>
            <a:t>העובדת הסוציאלית </a:t>
          </a:r>
          <a:r>
            <a:rPr lang="he-IL" sz="1600" kern="1200" dirty="0" err="1" smtClean="0">
              <a:latin typeface="David" panose="020E0502060401010101" pitchFamily="34" charset="-79"/>
              <a:cs typeface="David" panose="020E0502060401010101" pitchFamily="34" charset="-79"/>
            </a:rPr>
            <a:t>שימאא</a:t>
          </a:r>
          <a:r>
            <a:rPr lang="he-IL" sz="1600" kern="1200" dirty="0" smtClean="0">
              <a:latin typeface="David" panose="020E0502060401010101" pitchFamily="34" charset="-79"/>
              <a:cs typeface="David" panose="020E0502060401010101" pitchFamily="34" charset="-79"/>
            </a:rPr>
            <a:t> </a:t>
          </a:r>
          <a:r>
            <a:rPr lang="he-IL" sz="1600" kern="1200" dirty="0" err="1" smtClean="0">
              <a:latin typeface="David" panose="020E0502060401010101" pitchFamily="34" charset="-79"/>
              <a:cs typeface="David" panose="020E0502060401010101" pitchFamily="34" charset="-79"/>
            </a:rPr>
            <a:t>אגבאריה</a:t>
          </a:r>
          <a:r>
            <a:rPr lang="he-IL" sz="1600" kern="1200" dirty="0" smtClean="0">
              <a:latin typeface="David" panose="020E0502060401010101" pitchFamily="34" charset="-79"/>
              <a:cs typeface="David" panose="020E0502060401010101" pitchFamily="34" charset="-79"/>
            </a:rPr>
            <a:t>-אחראית </a:t>
          </a:r>
          <a:r>
            <a:rPr lang="he-IL" sz="1600" kern="1200" dirty="0" err="1" smtClean="0">
              <a:latin typeface="David" panose="020E0502060401010101" pitchFamily="34" charset="-79"/>
              <a:cs typeface="David" panose="020E0502060401010101" pitchFamily="34" charset="-79"/>
            </a:rPr>
            <a:t>במוסמוס</a:t>
          </a:r>
          <a:r>
            <a:rPr lang="he-IL" sz="1600" kern="1200" dirty="0" smtClean="0">
              <a:latin typeface="David" panose="020E0502060401010101" pitchFamily="34" charset="-79"/>
              <a:cs typeface="David" panose="020E0502060401010101" pitchFamily="34" charset="-79"/>
            </a:rPr>
            <a:t> מזרחית. מקבלת קהל בימי שני בין השעות 8:30- 12:30. בבניין המועצה</a:t>
          </a:r>
          <a:endParaRPr lang="he-IL" sz="1600" kern="1200" dirty="0">
            <a:latin typeface="David" panose="020E0502060401010101" pitchFamily="34" charset="-79"/>
            <a:cs typeface="David" panose="020E0502060401010101" pitchFamily="34" charset="-79"/>
          </a:endParaRPr>
        </a:p>
      </dsp:txBody>
      <dsp:txXfrm rot="-5400000">
        <a:off x="2542123" y="128785"/>
        <a:ext cx="4463189" cy="1037726"/>
      </dsp:txXfrm>
    </dsp:sp>
    <dsp:sp modelId="{7BE4CB5F-9EF6-4B1A-AF14-9595061E8953}">
      <dsp:nvSpPr>
        <dsp:cNvPr id="0" name=""/>
        <dsp:cNvSpPr/>
      </dsp:nvSpPr>
      <dsp:spPr>
        <a:xfrm>
          <a:off x="0" y="0"/>
          <a:ext cx="2542122" cy="143750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30480" rIns="60960" bIns="30480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1600" b="1" u="sng" kern="1200" dirty="0" smtClean="0">
              <a:solidFill>
                <a:srgbClr val="002060"/>
              </a:solidFill>
              <a:latin typeface="David" panose="020E0502060401010101" pitchFamily="34" charset="-79"/>
              <a:cs typeface="David" panose="020E0502060401010101" pitchFamily="34" charset="-79"/>
            </a:rPr>
            <a:t>כפר </a:t>
          </a:r>
          <a:r>
            <a:rPr lang="he-IL" sz="1600" b="1" u="sng" kern="1200" dirty="0" err="1" smtClean="0">
              <a:solidFill>
                <a:srgbClr val="002060"/>
              </a:solidFill>
              <a:latin typeface="David" panose="020E0502060401010101" pitchFamily="34" charset="-79"/>
              <a:cs typeface="David" panose="020E0502060401010101" pitchFamily="34" charset="-79"/>
            </a:rPr>
            <a:t>מוסמוס</a:t>
          </a:r>
          <a:r>
            <a:rPr lang="he-IL" sz="1600" b="1" u="sng" kern="1200" dirty="0" smtClean="0">
              <a:solidFill>
                <a:srgbClr val="002060"/>
              </a:solidFill>
              <a:latin typeface="David" panose="020E0502060401010101" pitchFamily="34" charset="-79"/>
              <a:cs typeface="David" panose="020E0502060401010101" pitchFamily="34" charset="-79"/>
            </a:rPr>
            <a:t> </a:t>
          </a:r>
          <a:endParaRPr lang="he-IL" sz="1600" kern="1200" dirty="0">
            <a:latin typeface="David" panose="020E0502060401010101" pitchFamily="34" charset="-79"/>
            <a:cs typeface="David" panose="020E0502060401010101" pitchFamily="34" charset="-79"/>
          </a:endParaRPr>
        </a:p>
      </dsp:txBody>
      <dsp:txXfrm>
        <a:off x="70173" y="70173"/>
        <a:ext cx="2401776" cy="1297159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F82EAA6-ED41-42C2-80C7-8BC72EDA05D6}">
      <dsp:nvSpPr>
        <dsp:cNvPr id="0" name=""/>
        <dsp:cNvSpPr/>
      </dsp:nvSpPr>
      <dsp:spPr>
        <a:xfrm>
          <a:off x="1683296" y="680063"/>
          <a:ext cx="5381871" cy="5381871"/>
        </a:xfrm>
        <a:prstGeom prst="blockArc">
          <a:avLst>
            <a:gd name="adj1" fmla="val 13114286"/>
            <a:gd name="adj2" fmla="val 16200000"/>
            <a:gd name="adj3" fmla="val 3908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2137FBB-2988-4763-83BD-8B45151E14C3}">
      <dsp:nvSpPr>
        <dsp:cNvPr id="0" name=""/>
        <dsp:cNvSpPr/>
      </dsp:nvSpPr>
      <dsp:spPr>
        <a:xfrm>
          <a:off x="1683296" y="680063"/>
          <a:ext cx="5381871" cy="5381871"/>
        </a:xfrm>
        <a:prstGeom prst="blockArc">
          <a:avLst>
            <a:gd name="adj1" fmla="val 10028571"/>
            <a:gd name="adj2" fmla="val 13114286"/>
            <a:gd name="adj3" fmla="val 3908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E1DA0B2-A374-49C3-BEF1-E22F0260F424}">
      <dsp:nvSpPr>
        <dsp:cNvPr id="0" name=""/>
        <dsp:cNvSpPr/>
      </dsp:nvSpPr>
      <dsp:spPr>
        <a:xfrm>
          <a:off x="1683296" y="680063"/>
          <a:ext cx="5381871" cy="5381871"/>
        </a:xfrm>
        <a:prstGeom prst="blockArc">
          <a:avLst>
            <a:gd name="adj1" fmla="val 6942857"/>
            <a:gd name="adj2" fmla="val 10028571"/>
            <a:gd name="adj3" fmla="val 3908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1606478-2638-4282-B78A-5AC3327E4310}">
      <dsp:nvSpPr>
        <dsp:cNvPr id="0" name=""/>
        <dsp:cNvSpPr/>
      </dsp:nvSpPr>
      <dsp:spPr>
        <a:xfrm>
          <a:off x="1683296" y="680063"/>
          <a:ext cx="5381871" cy="5381871"/>
        </a:xfrm>
        <a:prstGeom prst="blockArc">
          <a:avLst>
            <a:gd name="adj1" fmla="val 3857143"/>
            <a:gd name="adj2" fmla="val 6942857"/>
            <a:gd name="adj3" fmla="val 3908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D29CA4D-CF70-410F-A145-C9507313105B}">
      <dsp:nvSpPr>
        <dsp:cNvPr id="0" name=""/>
        <dsp:cNvSpPr/>
      </dsp:nvSpPr>
      <dsp:spPr>
        <a:xfrm>
          <a:off x="1683296" y="680063"/>
          <a:ext cx="5381871" cy="5381871"/>
        </a:xfrm>
        <a:prstGeom prst="blockArc">
          <a:avLst>
            <a:gd name="adj1" fmla="val 771429"/>
            <a:gd name="adj2" fmla="val 3857143"/>
            <a:gd name="adj3" fmla="val 3908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2BD87B7-64AB-4339-9BA4-BA9A9AC475EA}">
      <dsp:nvSpPr>
        <dsp:cNvPr id="0" name=""/>
        <dsp:cNvSpPr/>
      </dsp:nvSpPr>
      <dsp:spPr>
        <a:xfrm>
          <a:off x="1683296" y="680063"/>
          <a:ext cx="5381871" cy="5381871"/>
        </a:xfrm>
        <a:prstGeom prst="blockArc">
          <a:avLst>
            <a:gd name="adj1" fmla="val 19285714"/>
            <a:gd name="adj2" fmla="val 771429"/>
            <a:gd name="adj3" fmla="val 3908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A3D7672-132C-45C3-B041-E11358CB809D}">
      <dsp:nvSpPr>
        <dsp:cNvPr id="0" name=""/>
        <dsp:cNvSpPr/>
      </dsp:nvSpPr>
      <dsp:spPr>
        <a:xfrm>
          <a:off x="1683296" y="680063"/>
          <a:ext cx="5381871" cy="5381871"/>
        </a:xfrm>
        <a:prstGeom prst="blockArc">
          <a:avLst>
            <a:gd name="adj1" fmla="val 16200000"/>
            <a:gd name="adj2" fmla="val 19285714"/>
            <a:gd name="adj3" fmla="val 3908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6F60D3C-F95C-46AF-8EC2-071250C745F3}">
      <dsp:nvSpPr>
        <dsp:cNvPr id="0" name=""/>
        <dsp:cNvSpPr/>
      </dsp:nvSpPr>
      <dsp:spPr>
        <a:xfrm>
          <a:off x="3330866" y="2327634"/>
          <a:ext cx="2086730" cy="208673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1800" b="1" kern="1200" dirty="0" smtClean="0">
              <a:latin typeface="David" panose="020E0502060401010101" pitchFamily="34" charset="-79"/>
              <a:cs typeface="David" panose="020E0502060401010101" pitchFamily="34" charset="-79"/>
            </a:rPr>
            <a:t>ילד ונוער</a:t>
          </a:r>
        </a:p>
        <a:p>
          <a:pPr lvl="0" algn="ct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1800" b="1" kern="1200" dirty="0" smtClean="0">
              <a:latin typeface="David" panose="020E0502060401010101" pitchFamily="34" charset="-79"/>
              <a:cs typeface="David" panose="020E0502060401010101" pitchFamily="34" charset="-79"/>
            </a:rPr>
            <a:t>גיל 0-18 </a:t>
          </a:r>
          <a:endParaRPr lang="he-IL" sz="1800" b="1" kern="1200" dirty="0">
            <a:latin typeface="David" panose="020E0502060401010101" pitchFamily="34" charset="-79"/>
            <a:cs typeface="David" panose="020E0502060401010101" pitchFamily="34" charset="-79"/>
          </a:endParaRPr>
        </a:p>
      </dsp:txBody>
      <dsp:txXfrm>
        <a:off x="3636461" y="2633229"/>
        <a:ext cx="1475540" cy="1475540"/>
      </dsp:txXfrm>
    </dsp:sp>
    <dsp:sp modelId="{928233A9-6C33-478E-87E4-9A3B7E5D5863}">
      <dsp:nvSpPr>
        <dsp:cNvPr id="0" name=""/>
        <dsp:cNvSpPr/>
      </dsp:nvSpPr>
      <dsp:spPr>
        <a:xfrm>
          <a:off x="3643876" y="2293"/>
          <a:ext cx="1460711" cy="1460711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1800" b="1" u="sng" kern="1200" smtClean="0">
              <a:latin typeface="David" pitchFamily="34" charset="-79"/>
              <a:cs typeface="David" pitchFamily="34" charset="-79"/>
            </a:rPr>
            <a:t>וועדה לחוק פעוטות בסיכון</a:t>
          </a:r>
          <a:endParaRPr lang="he-IL" sz="1800" b="1" kern="1200" dirty="0">
            <a:latin typeface="David" panose="020E0502060401010101" pitchFamily="34" charset="-79"/>
            <a:cs typeface="David" panose="020E0502060401010101" pitchFamily="34" charset="-79"/>
          </a:endParaRPr>
        </a:p>
      </dsp:txBody>
      <dsp:txXfrm>
        <a:off x="3857792" y="216209"/>
        <a:ext cx="1032879" cy="1032879"/>
      </dsp:txXfrm>
    </dsp:sp>
    <dsp:sp modelId="{DEAEA160-C2BD-4E83-A892-0CCB9BE9C172}">
      <dsp:nvSpPr>
        <dsp:cNvPr id="0" name=""/>
        <dsp:cNvSpPr/>
      </dsp:nvSpPr>
      <dsp:spPr>
        <a:xfrm>
          <a:off x="5706621" y="995659"/>
          <a:ext cx="1460711" cy="1460711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1800" b="1" u="sng" kern="1200" smtClean="0">
              <a:latin typeface="David" pitchFamily="34" charset="-79"/>
              <a:cs typeface="David" pitchFamily="34" charset="-79"/>
            </a:rPr>
            <a:t>מועדוניות</a:t>
          </a:r>
          <a:endParaRPr lang="he-IL" sz="1800" b="1" kern="1200" dirty="0">
            <a:latin typeface="David" panose="020E0502060401010101" pitchFamily="34" charset="-79"/>
            <a:cs typeface="David" panose="020E0502060401010101" pitchFamily="34" charset="-79"/>
          </a:endParaRPr>
        </a:p>
      </dsp:txBody>
      <dsp:txXfrm>
        <a:off x="5920537" y="1209575"/>
        <a:ext cx="1032879" cy="1032879"/>
      </dsp:txXfrm>
    </dsp:sp>
    <dsp:sp modelId="{C6F406C9-DEE8-4CA9-BD61-EF37B71563FF}">
      <dsp:nvSpPr>
        <dsp:cNvPr id="0" name=""/>
        <dsp:cNvSpPr/>
      </dsp:nvSpPr>
      <dsp:spPr>
        <a:xfrm>
          <a:off x="6216077" y="3227731"/>
          <a:ext cx="1460711" cy="1460711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1800" b="1" u="sng" kern="1200" smtClean="0">
              <a:latin typeface="David" pitchFamily="34" charset="-79"/>
              <a:cs typeface="David" pitchFamily="34" charset="-79"/>
            </a:rPr>
            <a:t>עם הפנים לקהילה</a:t>
          </a:r>
          <a:endParaRPr lang="he-IL" sz="1800" b="1" kern="1200" dirty="0">
            <a:latin typeface="David" panose="020E0502060401010101" pitchFamily="34" charset="-79"/>
            <a:cs typeface="David" panose="020E0502060401010101" pitchFamily="34" charset="-79"/>
          </a:endParaRPr>
        </a:p>
      </dsp:txBody>
      <dsp:txXfrm>
        <a:off x="6429993" y="3441647"/>
        <a:ext cx="1032879" cy="1032879"/>
      </dsp:txXfrm>
    </dsp:sp>
    <dsp:sp modelId="{F01B551A-A767-4935-803B-29AD3152EF04}">
      <dsp:nvSpPr>
        <dsp:cNvPr id="0" name=""/>
        <dsp:cNvSpPr/>
      </dsp:nvSpPr>
      <dsp:spPr>
        <a:xfrm>
          <a:off x="4788613" y="5017715"/>
          <a:ext cx="1460711" cy="1460711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1800" b="1" u="sng" kern="1200" smtClean="0">
              <a:latin typeface="David" pitchFamily="34" charset="-79"/>
              <a:cs typeface="David" pitchFamily="34" charset="-79"/>
            </a:rPr>
            <a:t>תכניות העשרה מיוחדת לילדים</a:t>
          </a:r>
          <a:endParaRPr lang="he-IL" sz="1800" b="1" kern="1200" dirty="0">
            <a:latin typeface="David" panose="020E0502060401010101" pitchFamily="34" charset="-79"/>
            <a:cs typeface="David" panose="020E0502060401010101" pitchFamily="34" charset="-79"/>
          </a:endParaRPr>
        </a:p>
      </dsp:txBody>
      <dsp:txXfrm>
        <a:off x="5002529" y="5231631"/>
        <a:ext cx="1032879" cy="1032879"/>
      </dsp:txXfrm>
    </dsp:sp>
    <dsp:sp modelId="{5B747D6C-1D1A-4821-A623-B06B9F4D9660}">
      <dsp:nvSpPr>
        <dsp:cNvPr id="0" name=""/>
        <dsp:cNvSpPr/>
      </dsp:nvSpPr>
      <dsp:spPr>
        <a:xfrm>
          <a:off x="2499138" y="5017715"/>
          <a:ext cx="1460711" cy="1460711"/>
        </a:xfrm>
        <a:prstGeom prst="ellipse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1800" b="1" u="sng" kern="1200" smtClean="0">
              <a:latin typeface="David" pitchFamily="34" charset="-79"/>
              <a:cs typeface="David" pitchFamily="34" charset="-79"/>
            </a:rPr>
            <a:t>חוק הנוער טיפול והשגחה</a:t>
          </a:r>
          <a:endParaRPr lang="he-IL" sz="1800" b="1" kern="1200" dirty="0">
            <a:latin typeface="David" panose="020E0502060401010101" pitchFamily="34" charset="-79"/>
            <a:cs typeface="David" panose="020E0502060401010101" pitchFamily="34" charset="-79"/>
          </a:endParaRPr>
        </a:p>
      </dsp:txBody>
      <dsp:txXfrm>
        <a:off x="2713054" y="5231631"/>
        <a:ext cx="1032879" cy="1032879"/>
      </dsp:txXfrm>
    </dsp:sp>
    <dsp:sp modelId="{6052CE20-F5C2-44B9-BA6A-50935F57C65E}">
      <dsp:nvSpPr>
        <dsp:cNvPr id="0" name=""/>
        <dsp:cNvSpPr/>
      </dsp:nvSpPr>
      <dsp:spPr>
        <a:xfrm>
          <a:off x="1071674" y="3227731"/>
          <a:ext cx="1460711" cy="1460711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1800" b="1" u="sng" kern="1200" smtClean="0">
              <a:latin typeface="David" pitchFamily="34" charset="-79"/>
              <a:cs typeface="David" pitchFamily="34" charset="-79"/>
            </a:rPr>
            <a:t>נתיבים להורות, מרכז הורים ילדים</a:t>
          </a:r>
          <a:endParaRPr lang="he-IL" sz="1800" b="1" kern="1200" dirty="0">
            <a:latin typeface="David" panose="020E0502060401010101" pitchFamily="34" charset="-79"/>
            <a:cs typeface="David" panose="020E0502060401010101" pitchFamily="34" charset="-79"/>
          </a:endParaRPr>
        </a:p>
      </dsp:txBody>
      <dsp:txXfrm>
        <a:off x="1285590" y="3441647"/>
        <a:ext cx="1032879" cy="1032879"/>
      </dsp:txXfrm>
    </dsp:sp>
    <dsp:sp modelId="{7BB65F20-9AD9-4660-8FF5-DADC9975982A}">
      <dsp:nvSpPr>
        <dsp:cNvPr id="0" name=""/>
        <dsp:cNvSpPr/>
      </dsp:nvSpPr>
      <dsp:spPr>
        <a:xfrm>
          <a:off x="1424381" y="859820"/>
          <a:ext cx="1774209" cy="1732389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1800" b="0" kern="1200" dirty="0" smtClean="0">
              <a:latin typeface="David" panose="020E0502060401010101" pitchFamily="34" charset="-79"/>
              <a:cs typeface="David" panose="020E0502060401010101" pitchFamily="34" charset="-79"/>
            </a:rPr>
            <a:t>משפחתונים</a:t>
          </a:r>
          <a:r>
            <a:rPr lang="he-IL" sz="1800" b="1" kern="1200" dirty="0" smtClean="0">
              <a:latin typeface="David" panose="020E0502060401010101" pitchFamily="34" charset="-79"/>
              <a:cs typeface="David" panose="020E0502060401010101" pitchFamily="34" charset="-79"/>
            </a:rPr>
            <a:t> </a:t>
          </a:r>
          <a:endParaRPr lang="he-IL" sz="1800" b="1" kern="1200" dirty="0">
            <a:latin typeface="David" panose="020E0502060401010101" pitchFamily="34" charset="-79"/>
            <a:cs typeface="David" panose="020E0502060401010101" pitchFamily="34" charset="-79"/>
          </a:endParaRPr>
        </a:p>
      </dsp:txBody>
      <dsp:txXfrm>
        <a:off x="1684208" y="1113522"/>
        <a:ext cx="1254555" cy="1224985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5E3EEB3-4152-4050-95AD-F270669C8E66}">
      <dsp:nvSpPr>
        <dsp:cNvPr id="0" name=""/>
        <dsp:cNvSpPr/>
      </dsp:nvSpPr>
      <dsp:spPr>
        <a:xfrm>
          <a:off x="0" y="1574051"/>
          <a:ext cx="2453625" cy="960822"/>
        </a:xfrm>
        <a:prstGeom prst="chevron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10160" rIns="0" bIns="10160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1600" b="1" kern="1200" dirty="0" smtClean="0">
              <a:ln w="18415" cmpd="sng">
                <a:prstDash val="solid"/>
              </a:ln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  <a:latin typeface="David" panose="020E0502060401010101" pitchFamily="34" charset="-79"/>
              <a:cs typeface="David" panose="020E0502060401010101" pitchFamily="34" charset="-79"/>
            </a:rPr>
            <a:t>משפחתונים</a:t>
          </a:r>
          <a:endParaRPr lang="he-IL" sz="1600" b="1" kern="1200" dirty="0">
            <a:latin typeface="David" panose="020E0502060401010101" pitchFamily="34" charset="-79"/>
            <a:cs typeface="David" panose="020E0502060401010101" pitchFamily="34" charset="-79"/>
          </a:endParaRPr>
        </a:p>
      </dsp:txBody>
      <dsp:txXfrm>
        <a:off x="480411" y="1574051"/>
        <a:ext cx="1492803" cy="960822"/>
      </dsp:txXfrm>
    </dsp:sp>
    <dsp:sp modelId="{45E1D9C4-C2C8-4B1C-AE58-D4A170AD8FDB}">
      <dsp:nvSpPr>
        <dsp:cNvPr id="0" name=""/>
        <dsp:cNvSpPr/>
      </dsp:nvSpPr>
      <dsp:spPr>
        <a:xfrm>
          <a:off x="2144374" y="1655723"/>
          <a:ext cx="2036508" cy="797482"/>
        </a:xfrm>
        <a:prstGeom prst="chevron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20" tIns="10160" rIns="0" bIns="10160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1600" b="1" kern="1200" dirty="0" smtClean="0">
              <a:ln w="18415" cmpd="sng">
                <a:prstDash val="solid"/>
              </a:ln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  <a:latin typeface="David" panose="020E0502060401010101" pitchFamily="34" charset="-79"/>
              <a:cs typeface="David" panose="020E0502060401010101" pitchFamily="34" charset="-79"/>
            </a:rPr>
            <a:t>גילאי 0-3 </a:t>
          </a:r>
          <a:r>
            <a:rPr lang="he-IL" sz="1600" b="1" kern="1200" dirty="0" err="1" smtClean="0">
              <a:ln w="18415" cmpd="sng">
                <a:prstDash val="solid"/>
              </a:ln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  <a:latin typeface="David" panose="020E0502060401010101" pitchFamily="34" charset="-79"/>
              <a:cs typeface="David" panose="020E0502060401010101" pitchFamily="34" charset="-79"/>
            </a:rPr>
            <a:t>שיממא</a:t>
          </a:r>
          <a:endParaRPr lang="he-IL" sz="1600" b="1" kern="1200" dirty="0">
            <a:latin typeface="David" panose="020E0502060401010101" pitchFamily="34" charset="-79"/>
            <a:cs typeface="David" panose="020E0502060401010101" pitchFamily="34" charset="-79"/>
          </a:endParaRPr>
        </a:p>
      </dsp:txBody>
      <dsp:txXfrm>
        <a:off x="2543115" y="1655723"/>
        <a:ext cx="1239026" cy="797482"/>
      </dsp:txXfrm>
    </dsp:sp>
    <dsp:sp modelId="{44C25D61-E008-4C7B-BE4F-C7207B740EF9}">
      <dsp:nvSpPr>
        <dsp:cNvPr id="0" name=""/>
        <dsp:cNvSpPr/>
      </dsp:nvSpPr>
      <dsp:spPr>
        <a:xfrm>
          <a:off x="3920464" y="1206553"/>
          <a:ext cx="4755890" cy="1695822"/>
        </a:xfrm>
        <a:prstGeom prst="chevron">
          <a:avLst/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20" tIns="10160" rIns="0" bIns="10160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1600" b="1" kern="1200" dirty="0" smtClean="0">
              <a:latin typeface="David" panose="020E0502060401010101" pitchFamily="34" charset="-79"/>
              <a:cs typeface="David" panose="020E0502060401010101" pitchFamily="34" charset="-79"/>
            </a:rPr>
            <a:t>ביישובי מעלה עירון מופעלים 16 משפחתונים ע"י חברת סכנין , בהשגחה וליווי של מחלקת הרווחה. </a:t>
          </a:r>
          <a:r>
            <a:rPr lang="en-US" sz="1600" b="1" kern="1200" dirty="0" smtClean="0">
              <a:latin typeface="David" panose="020E0502060401010101" pitchFamily="34" charset="-79"/>
              <a:cs typeface="David" panose="020E0502060401010101" pitchFamily="34" charset="-79"/>
            </a:rPr>
            <a:t/>
          </a:r>
          <a:br>
            <a:rPr lang="en-US" sz="1600" b="1" kern="1200" dirty="0" smtClean="0">
              <a:latin typeface="David" panose="020E0502060401010101" pitchFamily="34" charset="-79"/>
              <a:cs typeface="David" panose="020E0502060401010101" pitchFamily="34" charset="-79"/>
            </a:rPr>
          </a:br>
          <a:r>
            <a:rPr lang="he-IL" sz="1600" b="1" kern="1200" dirty="0" smtClean="0">
              <a:latin typeface="David" panose="020E0502060401010101" pitchFamily="34" charset="-79"/>
              <a:cs typeface="David" panose="020E0502060401010101" pitchFamily="34" charset="-79"/>
            </a:rPr>
            <a:t>בכל אחד מהמשפחתונים הנ"ל עובדת מטפלת אשר מוכשרת ועם תעודה בתחום החינוך לגיל הרך, ולכל מטפלת ישנה מטפלת מחליפה קבועה אשר תוכל לחליף אותה כבל מקרה חירום של המטפלת הראשית.</a:t>
          </a:r>
          <a:endParaRPr lang="he-IL" sz="1600" b="1" kern="1200" dirty="0">
            <a:latin typeface="David" panose="020E0502060401010101" pitchFamily="34" charset="-79"/>
            <a:cs typeface="David" panose="020E0502060401010101" pitchFamily="34" charset="-79"/>
          </a:endParaRPr>
        </a:p>
      </dsp:txBody>
      <dsp:txXfrm>
        <a:off x="4768375" y="1206553"/>
        <a:ext cx="3060068" cy="1695822"/>
      </dsp:txXfrm>
    </dsp:sp>
    <dsp:sp modelId="{1F7E058B-6EB2-4849-90D7-7AE39C901CD1}">
      <dsp:nvSpPr>
        <dsp:cNvPr id="0" name=""/>
        <dsp:cNvSpPr/>
      </dsp:nvSpPr>
      <dsp:spPr>
        <a:xfrm>
          <a:off x="0" y="3471496"/>
          <a:ext cx="2453625" cy="960822"/>
        </a:xfrm>
        <a:prstGeom prst="chevron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10160" rIns="0" bIns="10160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1600" b="1" kern="1200" smtClean="0">
              <a:latin typeface="David" panose="020E0502060401010101" pitchFamily="34" charset="-79"/>
              <a:cs typeface="David" panose="020E0502060401010101" pitchFamily="34" charset="-79"/>
            </a:rPr>
            <a:t>מועדוניות  8-12 </a:t>
          </a:r>
          <a:endParaRPr lang="he-IL" sz="1600" b="1" kern="1200" dirty="0">
            <a:latin typeface="David" panose="020E0502060401010101" pitchFamily="34" charset="-79"/>
            <a:cs typeface="David" panose="020E0502060401010101" pitchFamily="34" charset="-79"/>
          </a:endParaRPr>
        </a:p>
      </dsp:txBody>
      <dsp:txXfrm>
        <a:off x="480411" y="3471496"/>
        <a:ext cx="1492803" cy="960822"/>
      </dsp:txXfrm>
    </dsp:sp>
    <dsp:sp modelId="{9C47FF5A-78E8-4C4E-AE66-29B4CDC75869}">
      <dsp:nvSpPr>
        <dsp:cNvPr id="0" name=""/>
        <dsp:cNvSpPr/>
      </dsp:nvSpPr>
      <dsp:spPr>
        <a:xfrm>
          <a:off x="2144374" y="3553168"/>
          <a:ext cx="2036508" cy="797482"/>
        </a:xfrm>
        <a:prstGeom prst="chevron">
          <a:avLst/>
        </a:prstGeom>
        <a:solidFill>
          <a:schemeClr val="accent4">
            <a:tint val="40000"/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20" tIns="10160" rIns="0" bIns="10160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1600" b="1" kern="1200" dirty="0" smtClean="0">
              <a:ln w="18415" cmpd="sng">
                <a:prstDash val="solid"/>
              </a:ln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  <a:latin typeface="David" panose="020E0502060401010101" pitchFamily="34" charset="-79"/>
              <a:cs typeface="David" panose="020E0502060401010101" pitchFamily="34" charset="-79"/>
            </a:rPr>
            <a:t>עו"ס </a:t>
          </a:r>
          <a:r>
            <a:rPr lang="he-IL" sz="1600" b="1" kern="1200" dirty="0" err="1" smtClean="0">
              <a:ln w="18415" cmpd="sng">
                <a:prstDash val="solid"/>
              </a:ln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  <a:latin typeface="David" panose="020E0502060401010101" pitchFamily="34" charset="-79"/>
              <a:cs typeface="David" panose="020E0502060401010101" pitchFamily="34" charset="-79"/>
            </a:rPr>
            <a:t>מנאר</a:t>
          </a:r>
          <a:r>
            <a:rPr lang="he-IL" sz="1600" b="1" kern="1200" dirty="0" smtClean="0">
              <a:ln w="18415" cmpd="sng">
                <a:prstDash val="solid"/>
              </a:ln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  <a:latin typeface="David" panose="020E0502060401010101" pitchFamily="34" charset="-79"/>
              <a:cs typeface="David" panose="020E0502060401010101" pitchFamily="34" charset="-79"/>
            </a:rPr>
            <a:t> אם </a:t>
          </a:r>
          <a:r>
            <a:rPr lang="he-IL" sz="1600" b="1" kern="1200" dirty="0" err="1" smtClean="0">
              <a:ln w="18415" cmpd="sng">
                <a:prstDash val="solid"/>
              </a:ln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  <a:latin typeface="David" panose="020E0502060401010101" pitchFamily="34" charset="-79"/>
              <a:cs typeface="David" panose="020E0502060401010101" pitchFamily="34" charset="-79"/>
            </a:rPr>
            <a:t>רסמי</a:t>
          </a:r>
          <a:r>
            <a:rPr lang="he-IL" sz="1600" b="1" kern="1200" dirty="0" smtClean="0">
              <a:ln w="18415" cmpd="sng">
                <a:prstDash val="solid"/>
              </a:ln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  <a:latin typeface="David" panose="020E0502060401010101" pitchFamily="34" charset="-79"/>
              <a:cs typeface="David" panose="020E0502060401010101" pitchFamily="34" charset="-79"/>
            </a:rPr>
            <a:t> </a:t>
          </a:r>
          <a:endParaRPr lang="he-IL" sz="1600" b="1" kern="1200" dirty="0">
            <a:latin typeface="David" panose="020E0502060401010101" pitchFamily="34" charset="-79"/>
            <a:cs typeface="David" panose="020E0502060401010101" pitchFamily="34" charset="-79"/>
          </a:endParaRPr>
        </a:p>
      </dsp:txBody>
      <dsp:txXfrm>
        <a:off x="2543115" y="3553168"/>
        <a:ext cx="1239026" cy="797482"/>
      </dsp:txXfrm>
    </dsp:sp>
    <dsp:sp modelId="{2F6674FD-BD16-4341-AEEB-B0A75D0FBC80}">
      <dsp:nvSpPr>
        <dsp:cNvPr id="0" name=""/>
        <dsp:cNvSpPr/>
      </dsp:nvSpPr>
      <dsp:spPr>
        <a:xfrm>
          <a:off x="3920464" y="3027878"/>
          <a:ext cx="5010542" cy="1848062"/>
        </a:xfrm>
        <a:prstGeom prst="chevron">
          <a:avLst/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20" tIns="10160" rIns="0" bIns="10160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1600" b="1" kern="1200" dirty="0" smtClean="0">
              <a:latin typeface="David" panose="020E0502060401010101" pitchFamily="34" charset="-79"/>
              <a:cs typeface="David" panose="020E0502060401010101" pitchFamily="34" charset="-79"/>
            </a:rPr>
            <a:t>ישנן 4 מועדוניות שיקומיות / טיפולית בישוב מעלה </a:t>
          </a:r>
          <a:r>
            <a:rPr lang="he-IL" sz="1600" b="1" kern="1200" dirty="0" err="1" smtClean="0">
              <a:latin typeface="David" panose="020E0502060401010101" pitchFamily="34" charset="-79"/>
              <a:cs typeface="David" panose="020E0502060401010101" pitchFamily="34" charset="-79"/>
            </a:rPr>
            <a:t>עריון</a:t>
          </a:r>
          <a:r>
            <a:rPr lang="he-IL" sz="1600" b="1" kern="1200" dirty="0" smtClean="0">
              <a:latin typeface="David" panose="020E0502060401010101" pitchFamily="34" charset="-79"/>
              <a:cs typeface="David" panose="020E0502060401010101" pitchFamily="34" charset="-79"/>
            </a:rPr>
            <a:t> – זלפה, סאלם, </a:t>
          </a:r>
          <a:r>
            <a:rPr lang="he-IL" sz="1600" b="1" kern="1200" dirty="0" err="1" smtClean="0">
              <a:latin typeface="David" panose="020E0502060401010101" pitchFamily="34" charset="-79"/>
              <a:cs typeface="David" panose="020E0502060401010101" pitchFamily="34" charset="-79"/>
            </a:rPr>
            <a:t>מוסמוס</a:t>
          </a:r>
          <a:r>
            <a:rPr lang="he-IL" sz="1600" b="1" kern="1200" dirty="0" smtClean="0">
              <a:latin typeface="David" panose="020E0502060401010101" pitchFamily="34" charset="-79"/>
              <a:cs typeface="David" panose="020E0502060401010101" pitchFamily="34" charset="-79"/>
            </a:rPr>
            <a:t> </a:t>
          </a:r>
          <a:r>
            <a:rPr lang="he-IL" sz="1600" b="1" kern="1200" dirty="0" err="1" smtClean="0">
              <a:latin typeface="David" panose="020E0502060401010101" pitchFamily="34" charset="-79"/>
              <a:cs typeface="David" panose="020E0502060401010101" pitchFamily="34" charset="-79"/>
            </a:rPr>
            <a:t>ומושירפה</a:t>
          </a:r>
          <a:r>
            <a:rPr lang="he-IL" sz="1600" b="1" kern="1200" dirty="0" smtClean="0">
              <a:latin typeface="David" panose="020E0502060401010101" pitchFamily="34" charset="-79"/>
              <a:cs typeface="David" panose="020E0502060401010101" pitchFamily="34" charset="-79"/>
            </a:rPr>
            <a:t> אשר נותנות מענה ל 15 תלמיד בכל מועדונית לאחר שעות הלימודים, 5 ימים בשבוע, 5 שעות ביום, במיוחד לילדים הזקוקים לסיוע בשיעורי בית, לחום ואהבה וגם לאוכל חם ותשומת לב.</a:t>
          </a:r>
          <a:endParaRPr lang="he-IL" sz="1600" b="1" kern="1200" dirty="0">
            <a:latin typeface="David" panose="020E0502060401010101" pitchFamily="34" charset="-79"/>
            <a:cs typeface="David" panose="020E0502060401010101" pitchFamily="34" charset="-79"/>
          </a:endParaRPr>
        </a:p>
      </dsp:txBody>
      <dsp:txXfrm>
        <a:off x="4844495" y="3027878"/>
        <a:ext cx="3162480" cy="184806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bList2">
  <dgm:title val=""/>
  <dgm:desc val=""/>
  <dgm:catLst>
    <dgm:cat type="list" pri="7000"/>
    <dgm:cat type="convert" pri="16000"/>
    <dgm:cat type="picture" pri="28000"/>
    <dgm:cat type="pictureconvert" pri="2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gear1">
  <dgm:title val=""/>
  <dgm:desc val=""/>
  <dgm:catLst>
    <dgm:cat type="relationship" pri="3000"/>
    <dgm:cat type="process" pri="28000"/>
    <dgm:cat type="cycle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composite">
    <dgm:varLst>
      <dgm:chMax val="3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1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05"/>
          <dgm:constr type="t" for="ch" forName="gear1" refType="w" fact="0.05"/>
          <dgm:constr type="w" for="ch" forName="gear1srcNode" val="1"/>
          <dgm:constr type="h" for="ch" forName="gear1srcNode" val="1"/>
          <dgm:constr type="l" for="ch" forName="gear1srcNode" refType="w" fact="0.32"/>
          <dgm:constr type="t" for="ch" forName="gear1srcNode"/>
          <dgm:constr type="w" for="ch" forName="gear1dstNode" val="1"/>
          <dgm:constr type="h" for="ch" forName="gear1dstNode" val="1"/>
          <dgm:constr type="r" for="ch" forName="gear1dstNode" refType="w" fact="0.58"/>
          <dgm:constr type="t" for="ch" forName="gear1dstNode" refType="h" fact="0.5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/>
          <dgm:constr type="b" for="ch" forName="gear1ch" refType="h" fact="0.6"/>
        </dgm:constrLst>
      </dgm:if>
      <dgm:if name="Name2" axis="ch" ptType="node" func="cnt" op="equ" val="2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2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2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7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w" fact="0.8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1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0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3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 refType="w" fact="0.34"/>
          <dgm:constr type="t" for="ch" forName="gear2ch" refType="w" fact="0.04"/>
        </dgm:constrLst>
      </dgm:if>
      <dgm:else name="Name3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4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4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95"/>
          <dgm:constr type="diam" for="des" forName="connector1" refType="w" refFor="ch" refForName="gear1" op="equ" fact="1.15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h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3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2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5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/>
          <dgm:constr type="t" for="ch" forName="gear2ch" refType="w" fact="0.58"/>
          <dgm:constr type="w" for="ch" forName="gear3" refType="w" fact="0.48"/>
          <dgm:constr type="h" for="ch" forName="gear3" refType="w" fact="0.48"/>
          <dgm:constr type="l" for="ch" forName="gear3" refType="w" fact="0.31"/>
          <dgm:constr type="t" for="ch" forName="gear3"/>
          <dgm:constr type="w" for="ch" forName="gear3tx" refType="w" fact="0.22"/>
          <dgm:constr type="h" for="ch" forName="gear3tx" refType="w" fact="0.22"/>
          <dgm:constr type="ctrX" for="ch" forName="gear3tx" refType="ctrX" refFor="ch" refForName="gear3"/>
          <dgm:constr type="ctrY" for="ch" forName="gear3tx" refType="ctrY" refFor="ch" refForName="gear3"/>
          <dgm:constr type="w" for="ch" forName="gear3srcNode" val="1"/>
          <dgm:constr type="h" for="ch" forName="gear3srcNode" val="1"/>
          <dgm:constr type="l" for="ch" forName="gear3srcNode" refType="w" fact="0.3"/>
          <dgm:constr type="t" for="ch" forName="gear3srcNode" refType="w" fact="0.25"/>
          <dgm:constr type="w" for="ch" forName="gear3dstNode" val="1"/>
          <dgm:constr type="h" for="ch" forName="gear3dstNode" val="1"/>
          <dgm:constr type="l" for="ch" forName="gear3dstNode" refType="w" fact="0.38"/>
          <dgm:constr type="t" for="ch" forName="gear3dstNode" refType="h" fact="0.05"/>
          <dgm:constr type="diam" for="des" forName="connector3" refType="w" refFor="ch" refForName="gear3" op="equ"/>
          <dgm:constr type="h" for="des" forName="connector3" refType="w" refFor="ch" refForName="gear1" op="equ" fact="0.1"/>
          <dgm:constr type="w" for="ch" forName="gear3ch" refType="w" fact="0.35"/>
          <dgm:constr type="h" for="ch" forName="gear3ch" refType="w" refFor="ch" refForName="gear3ch" fact="0.6"/>
          <dgm:constr type="l" for="ch" forName="gear3ch" refType="w" fact="0.65"/>
          <dgm:constr type="t" for="ch" forName="gear3ch" refType="h" fact="0.13"/>
        </dgm:constrLst>
      </dgm:else>
    </dgm:choose>
    <dgm:ruleLst/>
    <dgm:forEach name="Name4" axis="ch" ptType="node" cnt="1">
      <dgm:layoutNode name="gear1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9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1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1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5">
        <dgm:if name="Name6" axis="ch" ptType="node" func="cnt" op="gte" val="1">
          <dgm:layoutNode name="gear1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7"/>
      </dgm:choose>
    </dgm:forEach>
    <dgm:forEach name="Name8" axis="ch" ptType="node" st="2" cnt="1">
      <dgm:layoutNode name="gear2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6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2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2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9">
        <dgm:if name="Name10" axis="ch" ptType="node" func="cnt" op="gte" val="1">
          <dgm:layoutNode name="gear2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1"/>
      </dgm:choose>
    </dgm:forEach>
    <dgm:forEach name="Name12" axis="ch" ptType="node" st="3" cnt="1">
      <dgm:layoutNode name="gear3" styleLbl="node1">
        <dgm:alg type="sp"/>
        <dgm:shape xmlns:r="http://schemas.openxmlformats.org/officeDocument/2006/relationships" rot="-15" type="gear6" r:blip="">
          <dgm:adjLst/>
        </dgm:shape>
        <dgm:presOf axis="self"/>
        <dgm:constrLst/>
        <dgm:ruleLst/>
      </dgm:layoutNode>
      <dgm:layoutNode name="gear3tx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3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3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13">
        <dgm:if name="Name14" axis="ch" ptType="node" func="cnt" op="gte" val="1">
          <dgm:layoutNode name="gear3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5"/>
      </dgm:choose>
    </dgm:forEach>
    <dgm:forEach name="Name16" axis="ch" ptType="sibTrans" hideLastTrans="0" cnt="1">
      <dgm:layoutNode name="connector1" styleLbl="sibTrans2D1">
        <dgm:alg type="conn">
          <dgm:param type="connRout" val="curve"/>
          <dgm:param type="srcNode" val="gear1srcNode"/>
          <dgm:param type="dstNode" val="gear1dstNode"/>
          <dgm:param type="begPts" val="midR"/>
          <dgm:param type="endPts" val="tCtr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7" axis="ch" ptType="sibTrans" hideLastTrans="0" st="2" cnt="1">
      <dgm:layoutNode name="connector2" styleLbl="sibTrans2D1">
        <dgm:alg type="conn">
          <dgm:param type="connRout" val="curve"/>
          <dgm:param type="srcNode" val="gear2srcNode"/>
          <dgm:param type="dstNode" val="gear2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8" axis="ch" ptType="sibTrans" hideLastTrans="0" st="3" cnt="1">
      <dgm:layoutNode name="connector3" styleLbl="sibTrans2D1">
        <dgm:alg type="conn">
          <dgm:param type="connRout" val="curve"/>
          <dgm:param type="srcNode" val="gear3srcNode"/>
          <dgm:param type="dstNode" val="gear3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bList2">
  <dgm:title val=""/>
  <dgm:desc val=""/>
  <dgm:catLst>
    <dgm:cat type="list" pri="7000"/>
    <dgm:cat type="convert" pri="16000"/>
    <dgm:cat type="picture" pri="28000"/>
    <dgm:cat type="pictureconvert" pri="2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pList2">
  <dgm:title val=""/>
  <dgm:desc val=""/>
  <dgm:catLst>
    <dgm:cat type="list" pri="11000"/>
    <dgm:cat type="picture" pri="24000"/>
    <dgm:cat type="pictureconvert" pri="2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bkgdShp" refType="w"/>
      <dgm:constr type="h" for="ch" forName="bkgdShp" refType="h" fact="0.45"/>
      <dgm:constr type="t" for="ch" forName="bkgdShp"/>
      <dgm:constr type="w" for="ch" forName="linComp" refType="w" fact="0.94"/>
      <dgm:constr type="h" for="ch" forName="linComp" refType="h"/>
      <dgm:constr type="ctrX" for="ch" forName="linComp" refType="w" fact="0.5"/>
    </dgm:constrLst>
    <dgm:ruleLst/>
    <dgm:choose name="Name1">
      <dgm:if name="Name2" axis="ch" ptType="node" func="cnt" op="gte" val="1">
        <dgm:layoutNode name="bkgdShp" styleLbl="alignAccFollow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linComp">
          <dgm:choose name="Name3">
            <dgm:if name="Name4" func="var" arg="dir" op="equ" val="norm">
              <dgm:alg type="lin"/>
            </dgm:if>
            <dgm:else name="Name5">
              <dgm:alg type="lin">
                <dgm:param type="linDir" val="from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w" for="ch" forName="compNode" refType="w"/>
            <dgm:constr type="h" for="ch" forName="compNode" refType="h"/>
            <dgm:constr type="w" for="ch" ptType="sibTrans" refType="w" refFor="ch" refForName="compNode" fact="0.1"/>
            <dgm:constr type="h" for="ch" ptType="sibTrans" op="equ"/>
            <dgm:constr type="h" for="ch" forName="compNode" op="equ"/>
            <dgm:constr type="primFontSz" for="des" forName="node" op="equ"/>
          </dgm:constrLst>
          <dgm:ruleLst/>
          <dgm:forEach name="nodesForEach" axis="ch" ptType="node">
            <dgm:layoutNode name="compNode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node" refType="w"/>
                <dgm:constr type="h" for="ch" forName="node" refType="h" fact="0.55"/>
                <dgm:constr type="b" for="ch" forName="node" refType="h"/>
                <dgm:constr type="w" for="ch" forName="invisiNode" refType="w" fact="0.75"/>
                <dgm:constr type="h" for="ch" forName="invisiNode" refType="h" fact="0.06"/>
                <dgm:constr type="t" for="ch" forName="invisiNode"/>
                <dgm:constr type="w" for="ch" forName="imagNode" refType="w"/>
                <dgm:constr type="h" for="ch" forName="imagNode" refType="h" fact="0.33"/>
                <dgm:constr type="ctrX" for="ch" forName="imagNode" refType="w" fact="0.5"/>
                <dgm:constr type="t" for="ch" forName="imagNode" refType="h" fact="0.06"/>
              </dgm:constrLst>
              <dgm:ruleLst/>
              <dgm:layoutNode name="node" styleLbl="node1">
                <dgm:varLst>
                  <dgm:bulletEnabled val="1"/>
                </dgm:varLst>
                <dgm:alg type="tx">
                  <dgm:param type="txAnchorVert" val="t"/>
                </dgm:alg>
                <dgm:shape xmlns:r="http://schemas.openxmlformats.org/officeDocument/2006/relationships" rot="180" type="round2SameRect" r:blip="">
                  <dgm:adjLst>
                    <dgm:adj idx="1" val="0.105"/>
                  </dgm:adjLst>
                </dgm:shape>
                <dgm:presOf axis="desOrSelf" ptType="node"/>
                <dgm:constrLst>
                  <dgm:constr type="primFontSz" val="65"/>
                </dgm:constrLst>
                <dgm:ruleLst>
                  <dgm:rule type="primFontSz" val="5" fact="NaN" max="NaN"/>
                </dgm:ruleLst>
              </dgm:layoutNode>
              <dgm:layoutNode name="invisiNode">
                <dgm:alg type="sp"/>
                <dgm:shape xmlns:r="http://schemas.openxmlformats.org/officeDocument/2006/relationships" type="roundRect" r:blip="" hideGeom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  <dgm:layoutNode name="imagNode" styleLbl="fgImgPlace1">
                <dgm:alg type="sp"/>
                <dgm:shape xmlns:r="http://schemas.openxmlformats.org/officeDocument/2006/relationships" type="roundRect" r:blip="" zOrderOff="-2" blipPhldr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</dgm:layoutNode>
            <dgm:forEach name="sibTransForEach" axis="followSib" ptType="sibTrans" cnt="1">
              <dgm:layoutNode name="sibTrans">
                <dgm:alg type="sp"/>
                <dgm:shape xmlns:r="http://schemas.openxmlformats.org/officeDocument/2006/relationships" type="rect" r:blip="" hideGeom="1">
                  <dgm:adjLst/>
                </dgm:shape>
                <dgm:presOf axis="self"/>
                <dgm:constrLst/>
                <dgm:ruleLst/>
              </dgm:layoutNode>
            </dgm:forEach>
          </dgm:forEach>
        </dgm:layoutNode>
      </dgm:if>
      <dgm:else name="Name6"/>
    </dgm:choose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cycle4">
  <dgm:title val=""/>
  <dgm:desc val=""/>
  <dgm:catLst>
    <dgm:cat type="relationship" pri="26000"/>
    <dgm:cat type="cycle" pri="13000"/>
    <dgm:cat type="matrix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41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cycleMatrixDiagram">
    <dgm:varLst>
      <dgm:chMax val="1"/>
      <dgm:dir/>
      <dgm:animLvl val="lvl"/>
      <dgm:resizeHandles val="exact"/>
    </dgm:varLst>
    <dgm:alg type="composite">
      <dgm:param type="ar" val="1.3"/>
    </dgm:alg>
    <dgm:shape xmlns:r="http://schemas.openxmlformats.org/officeDocument/2006/relationships" r:blip="">
      <dgm:adjLst/>
    </dgm:shape>
    <dgm:presOf/>
    <dgm:constrLst>
      <dgm:constr type="w" for="ch" forName="children" refType="w"/>
      <dgm:constr type="h" for="ch" forName="children" refType="w" refFor="ch" refForName="children" fact="0.77"/>
      <dgm:constr type="ctrX" for="ch" forName="children" refType="w" fact="0.5"/>
      <dgm:constr type="ctrY" for="ch" forName="children" refType="h" fact="0.5"/>
      <dgm:constr type="w" for="ch" forName="circle" refType="w"/>
      <dgm:constr type="h" for="ch" forName="circle" refType="h"/>
      <dgm:constr type="ctrX" for="ch" forName="circle" refType="w" fact="0.5"/>
      <dgm:constr type="ctrY" for="ch" forName="circle" refType="h" fact="0.5"/>
      <dgm:constr type="w" for="ch" forName="center1" refType="w" fact="0.115"/>
      <dgm:constr type="h" for="ch" forName="center1" refType="w" fact="0.1"/>
      <dgm:constr type="ctrX" for="ch" forName="center1" refType="w" fact="0.5"/>
      <dgm:constr type="ctrY" for="ch" forName="center1" refType="h" fact="0.475"/>
      <dgm:constr type="w" for="ch" forName="center2" refType="w" fact="0.115"/>
      <dgm:constr type="h" for="ch" forName="center2" refType="w" fact="0.1"/>
      <dgm:constr type="ctrX" for="ch" forName="center2" refType="w" fact="0.5"/>
      <dgm:constr type="ctrY" for="ch" forName="center2" refType="h" fact="0.525"/>
    </dgm:constrLst>
    <dgm:ruleLst/>
    <dgm:choose name="Name0">
      <dgm:if name="Name1" axis="ch" ptType="node" func="cnt" op="gte" val="1">
        <dgm:layoutNode name="children">
          <dgm:alg type="composite">
            <dgm:param type="ar" val="1.3"/>
          </dgm:alg>
          <dgm:shape xmlns:r="http://schemas.openxmlformats.org/officeDocument/2006/relationships" r:blip="">
            <dgm:adjLst/>
          </dgm:shape>
          <dgm:presOf/>
          <dgm:choose name="Name2">
            <dgm:if name="Name3" func="var" arg="dir" op="equ" val="norm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l" for="ch" forName="child1group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r" for="ch" forName="child2group" refType="w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r" for="ch" forName="child3group" refType="w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l" for="ch" forName="child4group"/>
              </dgm:constrLst>
            </dgm:if>
            <dgm:else name="Name4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r" for="ch" forName="child1group" refType="w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l" for="ch" forName="child2group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l" for="ch" forName="child3group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r" for="ch" forName="child4group" refType="w"/>
              </dgm:constrLst>
            </dgm:else>
          </dgm:choose>
          <dgm:ruleLst/>
          <dgm:choose name="Name5">
            <dgm:if name="Name6" axis="ch ch" ptType="node node" st="1 1" cnt="1 0" func="cnt" op="gte" val="1">
              <dgm:layoutNode name="child1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7">
                  <dgm:if name="Name8" func="var" arg="dir" op="equ" val="norm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l" for="ch" forName="child1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l" for="ch" forName="child1Text"/>
                    </dgm:constrLst>
                  </dgm:if>
                  <dgm:else name="Name9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r" for="ch" forName="child1" refType="w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r" for="ch" forName="child1Text" refType="w"/>
                    </dgm:constrLst>
                  </dgm:else>
                </dgm:choose>
                <dgm:ruleLst/>
                <dgm:layoutNode name="child1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1 1" cnt="1 0"/>
                  <dgm:constrLst/>
                  <dgm:ruleLst/>
                </dgm:layoutNode>
                <dgm:layoutNode name="child1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1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0"/>
          </dgm:choose>
          <dgm:choose name="Name11">
            <dgm:if name="Name12" axis="ch ch" ptType="node node" st="2 1" cnt="1 0" func="cnt" op="gte" val="1">
              <dgm:layoutNode name="child2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choose name="Name13">
                  <dgm:if name="Name14" func="var" arg="dir" op="equ" val="norm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r" for="ch" forName="child2" refType="w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r" for="ch" forName="child2Text" refType="w"/>
                    </dgm:constrLst>
                  </dgm:if>
                  <dgm:else name="Name15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l" for="ch" forName="child2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l" for="ch" forName="child2Text"/>
                    </dgm:constrLst>
                  </dgm:else>
                </dgm:choose>
                <dgm:ruleLst/>
                <dgm:layoutNode name="child2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2 1" cnt="1 0"/>
                  <dgm:constrLst/>
                  <dgm:ruleLst/>
                </dgm:layoutNode>
                <dgm:layoutNode name="child2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2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6"/>
          </dgm:choose>
          <dgm:choose name="Name17">
            <dgm:if name="Name18" axis="ch ch" ptType="node node" st="3 1" cnt="1 0" func="cnt" op="gte" val="1">
              <dgm:layoutNode name="child3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19">
                  <dgm:if name="Name20" func="var" arg="dir" op="equ" val="norm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r" for="ch" forName="child3" refType="w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r" for="ch" forName="child3Text" refType="w"/>
                    </dgm:constrLst>
                  </dgm:if>
                  <dgm:else name="Name21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l" for="ch" forName="child3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l" for="ch" forName="child3Text"/>
                    </dgm:constrLst>
                  </dgm:else>
                </dgm:choose>
                <dgm:ruleLst/>
                <dgm:layoutNode name="child3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3 1" cnt="1 0"/>
                  <dgm:constrLst/>
                  <dgm:ruleLst/>
                </dgm:layoutNode>
                <dgm:layoutNode name="child3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3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2"/>
          </dgm:choose>
          <dgm:choose name="Name23">
            <dgm:if name="Name24" axis="ch ch" ptType="node node" st="4 1" cnt="1 0" func="cnt" op="gte" val="1">
              <dgm:layoutNode name="child4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25">
                  <dgm:if name="Name26" func="var" arg="dir" op="equ" val="norm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l" for="ch" forName="child4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l" for="ch" forName="child4Text"/>
                    </dgm:constrLst>
                  </dgm:if>
                  <dgm:else name="Name27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r" for="ch" forName="child4" refType="w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r" for="ch" forName="child4Text" refType="w"/>
                    </dgm:constrLst>
                  </dgm:else>
                </dgm:choose>
                <dgm:ruleLst/>
                <dgm:layoutNode name="child4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4 1" cnt="1 0"/>
                  <dgm:constrLst/>
                  <dgm:ruleLst/>
                </dgm:layoutNode>
                <dgm:layoutNode name="child4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4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8"/>
          </dgm:choose>
          <dgm:layoutNode name="child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ircle">
          <dgm:alg type="composite">
            <dgm:param type="ar" val="1"/>
          </dgm:alg>
          <dgm:shape xmlns:r="http://schemas.openxmlformats.org/officeDocument/2006/relationships" r:blip="">
            <dgm:adjLst/>
          </dgm:shape>
          <dgm:presOf/>
          <dgm:choose name="Name29">
            <dgm:if name="Name30" func="var" arg="dir" op="equ" val="norm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r" for="ch" forName="quadrant1" refType="w" fact="0.5"/>
                <dgm:constr type="rOff" for="ch" forName="quadrant1" refType="w" fact="-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l" for="ch" forName="quadrant2" refType="w" fact="0.5"/>
                <dgm:constr type="lOff" for="ch" forName="quadrant2" refType="w" fact="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l" for="ch" forName="quadrant3" refType="w" fact="0.5"/>
                <dgm:constr type="lOff" for="ch" forName="quadrant3" refType="w" fact="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r" for="ch" forName="quadrant4" refType="w" fact="0.5"/>
                <dgm:constr type="rOff" for="ch" forName="quadrant4" refType="w" fact="-0.01"/>
              </dgm:constrLst>
            </dgm:if>
            <dgm:else name="Name31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l" for="ch" forName="quadrant1" refType="w" fact="0.5"/>
                <dgm:constr type="lOff" for="ch" forName="quadrant1" refType="w" fact="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r" for="ch" forName="quadrant2" refType="w" fact="0.5"/>
                <dgm:constr type="rOff" for="ch" forName="quadrant2" refType="w" fact="-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r" for="ch" forName="quadrant3" refType="w" fact="0.5"/>
                <dgm:constr type="rOff" for="ch" forName="quadrant3" refType="w" fact="-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l" for="ch" forName="quadrant4" refType="w" fact="0.5"/>
                <dgm:constr type="lOff" for="ch" forName="quadrant4" refType="w" fact="0.01"/>
              </dgm:constrLst>
            </dgm:else>
          </dgm:choose>
          <dgm:ruleLst/>
          <dgm:layoutNode name="quadrant1" styleLbl="node1">
            <dgm:varLst>
              <dgm:chMax val="1"/>
              <dgm:bulletEnabled val="1"/>
            </dgm:varLst>
            <dgm:alg type="tx"/>
            <dgm:choose name="Name32">
              <dgm:if name="Name33" func="var" arg="dir" op="equ" val="norm">
                <dgm:shape xmlns:r="http://schemas.openxmlformats.org/officeDocument/2006/relationships" type="pieWedge" r:blip="">
                  <dgm:adjLst/>
                </dgm:shape>
              </dgm:if>
              <dgm:else name="Name34">
                <dgm:shape xmlns:r="http://schemas.openxmlformats.org/officeDocument/2006/relationships" rot="90" type="pieWedge" r:blip="">
                  <dgm:adjLst/>
                </dgm:shape>
              </dgm:else>
            </dgm:choose>
            <dgm:presOf axis="ch" ptType="node" cnt="1"/>
            <dgm:constrLst/>
            <dgm:ruleLst>
              <dgm:rule type="primFontSz" val="5" fact="NaN" max="NaN"/>
            </dgm:ruleLst>
          </dgm:layoutNode>
          <dgm:layoutNode name="quadrant2" styleLbl="node1">
            <dgm:varLst>
              <dgm:chMax val="1"/>
              <dgm:bulletEnabled val="1"/>
            </dgm:varLst>
            <dgm:alg type="tx"/>
            <dgm:choose name="Name35">
              <dgm:if name="Name36" func="var" arg="dir" op="equ" val="norm">
                <dgm:shape xmlns:r="http://schemas.openxmlformats.org/officeDocument/2006/relationships" rot="90" type="pieWedge" r:blip="">
                  <dgm:adjLst/>
                </dgm:shape>
              </dgm:if>
              <dgm:else name="Name37">
                <dgm:shape xmlns:r="http://schemas.openxmlformats.org/officeDocument/2006/relationships" type="pieWedge" r:blip="">
                  <dgm:adjLst/>
                </dgm:shape>
              </dgm:else>
            </dgm:choose>
            <dgm:presOf axis="ch" ptType="node" st="2" cnt="1"/>
            <dgm:constrLst/>
            <dgm:ruleLst>
              <dgm:rule type="primFontSz" val="5" fact="NaN" max="NaN"/>
            </dgm:ruleLst>
          </dgm:layoutNode>
          <dgm:layoutNode name="quadrant3" styleLbl="node1">
            <dgm:varLst>
              <dgm:chMax val="1"/>
              <dgm:bulletEnabled val="1"/>
            </dgm:varLst>
            <dgm:alg type="tx"/>
            <dgm:choose name="Name38">
              <dgm:if name="Name39" func="var" arg="dir" op="equ" val="norm">
                <dgm:shape xmlns:r="http://schemas.openxmlformats.org/officeDocument/2006/relationships" rot="180" type="pieWedge" r:blip="">
                  <dgm:adjLst/>
                </dgm:shape>
              </dgm:if>
              <dgm:else name="Name40">
                <dgm:shape xmlns:r="http://schemas.openxmlformats.org/officeDocument/2006/relationships" rot="270" type="pieWedge" r:blip="">
                  <dgm:adjLst/>
                </dgm:shape>
              </dgm:else>
            </dgm:choose>
            <dgm:presOf axis="ch" ptType="node" st="3" cnt="1"/>
            <dgm:constrLst/>
            <dgm:ruleLst>
              <dgm:rule type="primFontSz" val="5" fact="NaN" max="NaN"/>
            </dgm:ruleLst>
          </dgm:layoutNode>
          <dgm:layoutNode name="quadrant4" styleLbl="node1">
            <dgm:varLst>
              <dgm:chMax val="1"/>
              <dgm:bulletEnabled val="1"/>
            </dgm:varLst>
            <dgm:alg type="tx"/>
            <dgm:choose name="Name41">
              <dgm:if name="Name42" func="var" arg="dir" op="equ" val="norm">
                <dgm:shape xmlns:r="http://schemas.openxmlformats.org/officeDocument/2006/relationships" rot="270" type="pieWedge" r:blip="">
                  <dgm:adjLst/>
                </dgm:shape>
              </dgm:if>
              <dgm:else name="Name43">
                <dgm:shape xmlns:r="http://schemas.openxmlformats.org/officeDocument/2006/relationships" rot="180" type="pieWedge" r:blip="">
                  <dgm:adjLst/>
                </dgm:shape>
              </dgm:else>
            </dgm:choose>
            <dgm:presOf axis="ch" ptType="node" st="4" cnt="1"/>
            <dgm:constrLst/>
            <dgm:ruleLst>
              <dgm:rule type="primFontSz" val="5" fact="NaN" max="NaN"/>
            </dgm:ruleLst>
          </dgm:layoutNode>
          <dgm:layoutNode name="quadrant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enter1" styleLbl="fgShp">
          <dgm:alg type="sp"/>
          <dgm:choose name="Name44">
            <dgm:if name="Name45" func="var" arg="dir" op="equ" val="norm">
              <dgm:shape xmlns:r="http://schemas.openxmlformats.org/officeDocument/2006/relationships" type="circularArrow" r:blip="" zOrderOff="16">
                <dgm:adjLst/>
              </dgm:shape>
            </dgm:if>
            <dgm:else name="Name46">
              <dgm:shape xmlns:r="http://schemas.openxmlformats.org/officeDocument/2006/relationships" rot="180" type="leftCircularArrow" r:blip="" zOrderOff="16">
                <dgm:adjLst/>
              </dgm:shape>
            </dgm:else>
          </dgm:choose>
          <dgm:presOf/>
          <dgm:constrLst/>
          <dgm:ruleLst/>
        </dgm:layoutNode>
        <dgm:layoutNode name="center2" styleLbl="fgShp">
          <dgm:alg type="sp"/>
          <dgm:choose name="Name47">
            <dgm:if name="Name48" func="var" arg="dir" op="equ" val="norm">
              <dgm:shape xmlns:r="http://schemas.openxmlformats.org/officeDocument/2006/relationships" rot="180" type="circularArrow" r:blip="" zOrderOff="16">
                <dgm:adjLst/>
              </dgm:shape>
            </dgm:if>
            <dgm:else name="Name49">
              <dgm:shape xmlns:r="http://schemas.openxmlformats.org/officeDocument/2006/relationships" type="leftCircularArrow" r:blip="" zOrderOff="16">
                <dgm:adjLst/>
              </dgm:shape>
            </dgm:else>
          </dgm:choose>
          <dgm:presOf/>
          <dgm:constrLst/>
          <dgm:ruleLst/>
        </dgm:layoutNode>
      </dgm:if>
      <dgm:else name="Name50"/>
    </dgm:choose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5/8/layout/matrix1">
  <dgm:title val=""/>
  <dgm:desc val=""/>
  <dgm:catLst>
    <dgm:cat type="matrix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clrData>
  <dgm:layoutNode name="diagram">
    <dgm:varLst>
      <dgm:chMax val="1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ctrX" for="ch" forName="matrix" refType="w" fact="0.5"/>
      <dgm:constr type="ctrY" for="ch" forName="matrix" refType="h" fact="0.5"/>
      <dgm:constr type="w" for="ch" forName="matrix" refType="w"/>
      <dgm:constr type="h" for="ch" forName="matrix" refType="h"/>
      <dgm:constr type="ctrX" for="ch" forName="centerTile" refType="w" fact="0.5"/>
      <dgm:constr type="ctrY" for="ch" forName="centerTile" refType="h" fact="0.5"/>
      <dgm:constr type="w" for="ch" forName="centerTile" refType="w" fact="0.3"/>
      <dgm:constr type="h" for="ch" forName="centerTile" refType="h" fact="0.25"/>
      <dgm:constr type="primFontSz" for="des" ptType="node" op="equ" val="65"/>
    </dgm:constrLst>
    <dgm:ruleLst/>
    <dgm:choose name="Name0">
      <dgm:if name="Name1" axis="ch" ptType="node" func="cnt" op="gte" val="1">
        <dgm:layoutNode name="matrix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tile1"/>
            <dgm:constr type="t" for="ch" forName="tile1"/>
            <dgm:constr type="r" for="ch" forName="tile1" refType="w" fact="0.5"/>
            <dgm:constr type="b" for="ch" forName="tile1" refType="h" fact="0.5"/>
            <dgm:constr type="l" for="ch" forName="tile1text" refType="l" refFor="ch" refForName="tile1"/>
            <dgm:constr type="t" for="ch" forName="tile1text" refType="t" refFor="ch" refForName="tile1"/>
            <dgm:constr type="w" for="ch" forName="tile1text" refType="w" refFor="ch" refForName="tile1"/>
            <dgm:constr type="h" for="ch" forName="tile1text" refType="h" refFor="ch" refForName="tile1" fact="0.75"/>
            <dgm:constr type="r" for="ch" forName="tile2" refType="w"/>
            <dgm:constr type="t" for="ch" forName="tile2"/>
            <dgm:constr type="l" for="ch" forName="tile2" refType="w" fact="0.5"/>
            <dgm:constr type="b" for="ch" forName="tile2" refType="h" fact="0.5"/>
            <dgm:constr type="r" for="ch" forName="tile2text" refType="r" refFor="ch" refForName="tile2"/>
            <dgm:constr type="t" for="ch" forName="tile2text" refType="t" refFor="ch" refForName="tile2"/>
            <dgm:constr type="w" for="ch" forName="tile2text" refType="w" refFor="ch" refForName="tile2"/>
            <dgm:constr type="h" for="ch" forName="tile2text" refType="h" refFor="ch" refForName="tile2" fact="0.75"/>
            <dgm:constr type="l" for="ch" forName="tile3"/>
            <dgm:constr type="b" for="ch" forName="tile3" refType="h"/>
            <dgm:constr type="r" for="ch" forName="tile3" refType="w" fact="0.5"/>
            <dgm:constr type="t" for="ch" forName="tile3" refType="h" fact="0.5"/>
            <dgm:constr type="l" for="ch" forName="tile3text" refType="l" refFor="ch" refForName="tile3"/>
            <dgm:constr type="b" for="ch" forName="tile3text" refType="b" refFor="ch" refForName="tile3"/>
            <dgm:constr type="w" for="ch" forName="tile3text" refType="w" refFor="ch" refForName="tile3"/>
            <dgm:constr type="h" for="ch" forName="tile3text" refType="h" refFor="ch" refForName="tile3" fact="0.75"/>
            <dgm:constr type="r" for="ch" forName="tile4" refType="w"/>
            <dgm:constr type="b" for="ch" forName="tile4" refType="h"/>
            <dgm:constr type="l" for="ch" forName="tile4" refType="w" fact="0.5"/>
            <dgm:constr type="t" for="ch" forName="tile4" refType="h" fact="0.5"/>
            <dgm:constr type="r" for="ch" forName="tile4text" refType="r" refFor="ch" refForName="tile4"/>
            <dgm:constr type="b" for="ch" forName="tile4text" refType="b" refFor="ch" refForName="tile4"/>
            <dgm:constr type="w" for="ch" forName="tile4text" refType="w" refFor="ch" refForName="tile4"/>
            <dgm:constr type="h" for="ch" forName="tile4text" refType="h" refFor="ch" refForName="tile4" fact="0.75"/>
          </dgm:constrLst>
          <dgm:ruleLst/>
          <dgm:layoutNode name="tile1" styleLbl="node1">
            <dgm:alg type="sp"/>
            <dgm:shape xmlns:r="http://schemas.openxmlformats.org/officeDocument/2006/relationships" rot="270" type="round1Rect" r:blip="">
              <dgm:adjLst/>
            </dgm:shape>
            <dgm:choose name="Name2">
              <dgm:if name="Name3" func="var" arg="dir" op="equ" val="norm">
                <dgm:presOf axis="ch ch desOrSelf" ptType="node node node" st="1 1 1" cnt="1 1 0"/>
              </dgm:if>
              <dgm:else name="Name4">
                <dgm:presOf axis="ch ch desOrSelf" ptType="node node node" st="1 2 1" cnt="1 1 0"/>
              </dgm:else>
            </dgm:choose>
            <dgm:constrLst/>
            <dgm:ruleLst/>
          </dgm:layoutNode>
          <dgm:layoutNode name="tile1text" styleLbl="node1">
            <dgm:varLst>
              <dgm:chMax val="0"/>
              <dgm:chPref val="0"/>
              <dgm:bulletEnabled val="1"/>
            </dgm:varLst>
            <dgm:choose name="Name5">
              <dgm:if name="Name6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7">
                <dgm:alg type="tx"/>
              </dgm:else>
            </dgm:choose>
            <dgm:shape xmlns:r="http://schemas.openxmlformats.org/officeDocument/2006/relationships" rot="270" type="rect" r:blip="" hideGeom="1">
              <dgm:adjLst>
                <dgm:adj idx="1" val="0.2"/>
              </dgm:adjLst>
            </dgm:shape>
            <dgm:choose name="Name8">
              <dgm:if name="Name9" func="var" arg="dir" op="equ" val="norm">
                <dgm:presOf axis="ch ch desOrSelf" ptType="node node node" st="1 1 1" cnt="1 1 0"/>
              </dgm:if>
              <dgm:else name="Name10">
                <dgm:presOf axis="ch ch desOrSelf" ptType="node node node" st="1 2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2" styleLbl="node1">
            <dgm:alg type="sp"/>
            <dgm:shape xmlns:r="http://schemas.openxmlformats.org/officeDocument/2006/relationships" type="round1Rect" r:blip="">
              <dgm:adjLst/>
            </dgm:shape>
            <dgm:choose name="Name11">
              <dgm:if name="Name12" func="var" arg="dir" op="equ" val="norm">
                <dgm:presOf axis="ch ch desOrSelf" ptType="node node node" st="1 2 1" cnt="1 1 0"/>
              </dgm:if>
              <dgm:else name="Name13">
                <dgm:presOf axis="ch ch desOrSelf" ptType="node node node" st="1 1 1" cnt="1 1 0"/>
              </dgm:else>
            </dgm:choose>
            <dgm:constrLst/>
            <dgm:ruleLst/>
          </dgm:layoutNode>
          <dgm:layoutNode name="tile2text" styleLbl="node1">
            <dgm:varLst>
              <dgm:chMax val="0"/>
              <dgm:chPref val="0"/>
              <dgm:bulletEnabled val="1"/>
            </dgm:varLst>
            <dgm:choose name="Name14">
              <dgm:if name="Name15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16">
                <dgm:alg type="tx"/>
              </dgm:else>
            </dgm:choose>
            <dgm:shape xmlns:r="http://schemas.openxmlformats.org/officeDocument/2006/relationships" type="rect" r:blip="" hideGeom="1">
              <dgm:adjLst/>
            </dgm:shape>
            <dgm:choose name="Name17">
              <dgm:if name="Name18" func="var" arg="dir" op="equ" val="norm">
                <dgm:presOf axis="ch ch desOrSelf" ptType="node node node" st="1 2 1" cnt="1 1 0"/>
              </dgm:if>
              <dgm:else name="Name19">
                <dgm:presOf axis="ch ch desOrSelf" ptType="node node node" st="1 1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3" styleLbl="node1">
            <dgm:alg type="sp"/>
            <dgm:shape xmlns:r="http://schemas.openxmlformats.org/officeDocument/2006/relationships" rot="180" type="round1Rect" r:blip="">
              <dgm:adjLst/>
            </dgm:shape>
            <dgm:choose name="Name20">
              <dgm:if name="Name21" func="var" arg="dir" op="equ" val="norm">
                <dgm:presOf axis="ch ch desOrSelf" ptType="node node node" st="1 3 1" cnt="1 1 0"/>
              </dgm:if>
              <dgm:else name="Name22">
                <dgm:presOf axis="ch ch desOrSelf" ptType="node node node" st="1 4 1" cnt="1 1 0"/>
              </dgm:else>
            </dgm:choose>
            <dgm:constrLst/>
            <dgm:ruleLst/>
          </dgm:layoutNode>
          <dgm:layoutNode name="tile3text" styleLbl="node1">
            <dgm:varLst>
              <dgm:chMax val="0"/>
              <dgm:chPref val="0"/>
              <dgm:bulletEnabled val="1"/>
            </dgm:varLst>
            <dgm:choose name="Name23">
              <dgm:if name="Name24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25">
                <dgm:alg type="tx"/>
              </dgm:else>
            </dgm:choose>
            <dgm:shape xmlns:r="http://schemas.openxmlformats.org/officeDocument/2006/relationships" rot="180" type="rect" r:blip="" hideGeom="1">
              <dgm:adjLst/>
            </dgm:shape>
            <dgm:choose name="Name26">
              <dgm:if name="Name27" func="var" arg="dir" op="equ" val="norm">
                <dgm:presOf axis="ch ch desOrSelf" ptType="node node node" st="1 3 1" cnt="1 1 0"/>
              </dgm:if>
              <dgm:else name="Name28">
                <dgm:presOf axis="ch ch desOrSelf" ptType="node node node" st="1 4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4" styleLbl="node1">
            <dgm:alg type="sp"/>
            <dgm:shape xmlns:r="http://schemas.openxmlformats.org/officeDocument/2006/relationships" rot="90" type="round1Rect" r:blip="">
              <dgm:adjLst/>
            </dgm:shape>
            <dgm:choose name="Name29">
              <dgm:if name="Name30" func="var" arg="dir" op="equ" val="norm">
                <dgm:presOf axis="ch ch desOrSelf" ptType="node node node" st="1 4 1" cnt="1 1 0"/>
              </dgm:if>
              <dgm:else name="Name31">
                <dgm:presOf axis="ch ch desOrSelf" ptType="node node node" st="1 3 1" cnt="1 1 0"/>
              </dgm:else>
            </dgm:choose>
            <dgm:constrLst/>
            <dgm:ruleLst/>
          </dgm:layoutNode>
          <dgm:layoutNode name="tile4text" styleLbl="node1">
            <dgm:varLst>
              <dgm:chMax val="0"/>
              <dgm:chPref val="0"/>
              <dgm:bulletEnabled val="1"/>
            </dgm:varLst>
            <dgm:choose name="Name32">
              <dgm:if name="Name33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34">
                <dgm:alg type="tx"/>
              </dgm:else>
            </dgm:choose>
            <dgm:shape xmlns:r="http://schemas.openxmlformats.org/officeDocument/2006/relationships" rot="90" type="rect" r:blip="" hideGeom="1">
              <dgm:adjLst/>
            </dgm:shape>
            <dgm:choose name="Name35">
              <dgm:if name="Name36" func="var" arg="dir" op="equ" val="norm">
                <dgm:presOf axis="ch ch desOrSelf" ptType="node node node" st="1 4 1" cnt="1 1 0"/>
              </dgm:if>
              <dgm:else name="Name37">
                <dgm:presOf axis="ch ch desOrSelf" ptType="node node node" st="1 3 1" cnt="1 1 0"/>
              </dgm:else>
            </dgm:choose>
            <dgm:constrLst/>
            <dgm:ruleLst>
              <dgm:rule type="primFontSz" val="5" fact="NaN" max="NaN"/>
            </dgm:ruleLst>
          </dgm:layoutNode>
        </dgm:layoutNode>
        <dgm:layoutNode name="centerTile" styleLbl="fgShp">
          <dgm:varLst>
            <dgm:chMax val="0"/>
            <dgm:chPref val="0"/>
          </dgm:varLst>
          <dgm:alg type="tx"/>
          <dgm:shape xmlns:r="http://schemas.openxmlformats.org/officeDocument/2006/relationships" type="roundRect" r:blip="">
            <dgm:adjLst/>
          </dgm:shape>
          <dgm:presOf axis="ch" ptType="node" cnt="1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8"/>
    </dgm:choose>
  </dgm:layoutNode>
</dgm:layoutDef>
</file>

<file path=ppt/diagrams/layout18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19.xml><?xml version="1.0" encoding="utf-8"?>
<dgm:layoutDef xmlns:dgm="http://schemas.openxmlformats.org/drawingml/2006/diagram" xmlns:a="http://schemas.openxmlformats.org/drawingml/2006/main" uniqueId="urn:microsoft.com/office/officeart/2008/layout/AlternatingPictureCircles">
  <dgm:title val=""/>
  <dgm:desc val=""/>
  <dgm:catLst>
    <dgm:cat type="picture" pri="17000"/>
    <dgm:cat type="pictureconvert" pri="17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  <dgm:cxn modelId="70" srcId="0" destId="40" srcOrd="3" destOrd="0"/>
      </dgm:cxnLst>
      <dgm:bg/>
      <dgm:whole/>
    </dgm:dataModel>
  </dgm:clrData>
  <dgm:layoutNode name="Name0">
    <dgm:varLst>
      <dgm:chMax/>
      <dgm:chPref/>
      <dgm:dir/>
    </dgm:varLst>
    <dgm:alg type="lin">
      <dgm:param type="linDir" val="fromT"/>
      <dgm:param type="fallback" val="2D"/>
      <dgm:param type="horzAlign" val="ctr"/>
      <dgm:param type="nodeVertAlign" val="t"/>
    </dgm:alg>
    <dgm:shape xmlns:r="http://schemas.openxmlformats.org/officeDocument/2006/relationships" r:blip="">
      <dgm:adjLst/>
    </dgm:shape>
    <dgm:choose name="Name1">
      <dgm:if name="Name2" axis="ch" ptType="node" func="cnt" op="gte" val="2">
        <dgm:constrLst>
          <dgm:constr type="primFontSz" for="des" ptType="node" op="equ" val="65"/>
          <dgm:constr type="w" for="ch" forName="composite" refType="h" refFor="ch" refForName="composite" fact="2.9499"/>
          <dgm:constr type="h" for="ch" forName="composite" refType="h"/>
          <dgm:constr type="h" for="ch" forName="ConnectorComposite" refType="w" refFor="ch" refForName="composite" op="equ" fact="0.1685"/>
          <dgm:constr type="w" for="ch" forName="ConnectorComposite" refType="h" refFor="ch" refForName="ConnectorComposite" op="equ"/>
        </dgm:constrLst>
      </dgm:if>
      <dgm:else name="Name3">
        <dgm:constrLst>
          <dgm:constr type="primFontSz" for="des" ptType="node" op="equ" val="65"/>
          <dgm:constr type="w" for="ch" forName="composite" refType="h" refFor="ch" refForName="composite" fact="1.9752"/>
          <dgm:constr type="h" for="ch" forName="composite" refType="h"/>
          <dgm:constr type="h" for="ch" forName="ConnectorComposite" refType="w" refFor="ch" refForName="composite" op="equ" fact="0.1685"/>
          <dgm:constr type="w" for="ch" forName="ConnectorComposite" refType="h" refFor="ch" refForName="ConnectorComposite" op="equ"/>
        </dgm:constrLst>
      </dgm:else>
    </dgm:choose>
    <dgm:forEach name="nodesForEach" axis="ch" ptType="node">
      <dgm:layoutNode name="composite">
        <dgm:alg type="composite"/>
        <dgm:shape xmlns:r="http://schemas.openxmlformats.org/officeDocument/2006/relationships" r:blip="">
          <dgm:adjLst/>
        </dgm:shape>
        <dgm:choose name="Name4">
          <dgm:if name="Name5" axis="precedSib" ptType="sibTrans" func="cnt" op="lte" val="0">
            <dgm:choose name="Name6">
              <dgm:if name="Name7" axis="followSib" ptType="sibTrans" func="cnt" op="lte" val="0">
                <dgm:choose name="Name8">
                  <dgm:if name="Name9" func="var" arg="dir" op="equ" val="norm">
                    <dgm:constrLst>
                      <dgm:constr type="l" for="ch" forName="Accent" refType="w" fact="0.4937"/>
                      <dgm:constr type="t" for="ch" forName="Accent" refType="h" fact="0"/>
                      <dgm:constr type="h" for="ch" forName="Accent" refType="w" refFor="ch" refForName="Accent"/>
                      <dgm:constr type="w" for="ch" forName="Accent" refType="w" fact="0.5063"/>
                      <dgm:constr type="l" for="ch" forName="Parent" refType="w" fact="0.5494"/>
                      <dgm:constr type="t" for="ch" forName="Parent" refType="h" fact="0.11"/>
                      <dgm:constr type="h" for="ch" forName="Parent" refType="w" refFor="ch" refForName="Parent"/>
                      <dgm:constr type="w" for="ch" forName="Parent" refType="w" fact="0.3949"/>
                      <dgm:constr type="l" for="ch" forName="Image" refType="w" fact="0"/>
                      <dgm:constr type="t" for="ch" forName="Image" refType="h" fact="0.035"/>
                      <dgm:constr type="h" for="ch" forName="Image" refType="h" fact="0.93"/>
                      <dgm:constr type="w" for="ch" forName="Image" refType="w" fact="0.6227"/>
                    </dgm:constrLst>
                  </dgm:if>
                  <dgm:else name="Name10">
                    <dgm:constrLst>
                      <dgm:constr type="l" for="ch" forName="Accent" refType="w" fact="0"/>
                      <dgm:constr type="t" for="ch" forName="Accent" refType="h" fact="0"/>
                      <dgm:constr type="h" for="ch" forName="Accent" refType="w" refFor="ch" refForName="Accent"/>
                      <dgm:constr type="w" for="ch" forName="Accent" refType="w" fact="0.5063"/>
                      <dgm:constr type="l" for="ch" forName="Parent" refType="w" fact="0.0557"/>
                      <dgm:constr type="t" for="ch" forName="Parent" refType="h" fact="0.11"/>
                      <dgm:constr type="h" for="ch" forName="Parent" refType="w" refFor="ch" refForName="Parent"/>
                      <dgm:constr type="w" for="ch" forName="Parent" refType="w" fact="0.3949"/>
                      <dgm:constr type="l" for="ch" forName="Image" refType="w" fact="0.3773"/>
                      <dgm:constr type="t" for="ch" forName="Image" refType="h" fact="0.035"/>
                      <dgm:constr type="h" for="ch" forName="Image" refType="h" fact="0.93"/>
                      <dgm:constr type="w" for="ch" forName="Image" refType="w" fact="0.6227"/>
                    </dgm:constrLst>
                  </dgm:else>
                </dgm:choose>
              </dgm:if>
              <dgm:else name="Name11">
                <dgm:choose name="Name12">
                  <dgm:if name="Name13" func="var" arg="dir" op="equ" val="norm">
                    <dgm:choose name="Name14">
                      <dgm:if name="Name15" axis="self" ptType="node" func="posOdd" op="equ" val="1">
                        <dgm:constrLst>
                          <dgm:constr type="l" for="ch" forName="Accent" refType="w" fact="0.3305"/>
                          <dgm:constr type="t" for="ch" forName="Accent" refType="w" fact="0"/>
                          <dgm:constr type="h" for="ch" forName="Accent" refType="w" refFor="ch" refForName="Accent"/>
                          <dgm:constr type="w" for="ch" forName="Accent" refType="w" fact="0.339"/>
                          <dgm:constr type="l" for="ch" forName="Parent" refType="w" fact="0.3678"/>
                          <dgm:constr type="t" for="ch" forName="Parent" refType="w" fact="0.0373"/>
                          <dgm:constr type="h" for="ch" forName="Parent" refType="w" refFor="ch" refForName="Parent"/>
                          <dgm:constr type="w" for="ch" forName="Parent" refType="w" fact="0.2644"/>
                          <dgm:constr type="l" for="ch" forName="Image" refType="w" fact="0"/>
                          <dgm:constr type="t" for="ch" forName="Image" refType="h" fact="0.035"/>
                          <dgm:constr type="h" for="ch" forName="Image" refType="h" fact="0.93"/>
                          <dgm:constr type="w" for="ch" forName="Image" refType="w" fact="0.4169"/>
                          <dgm:constr type="r" for="ch" forName="Space" refType="w"/>
                          <dgm:constr type="t" for="ch" forName="Space" refType="h" fact="0"/>
                          <dgm:constr type="h" for="ch" forName="Space" refType="h"/>
                          <dgm:constr type="w" for="ch" forName="Space" refType="w" fact="0.3305"/>
                        </dgm:constrLst>
                      </dgm:if>
                      <dgm:else name="Name16">
                        <dgm:constrLst>
                          <dgm:constr type="l" for="ch" forName="Accent" refType="w" fact="0.3305"/>
                          <dgm:constr type="t" for="ch" forName="Accent" refType="w" fact="0"/>
                          <dgm:constr type="h" for="ch" forName="Accent" refType="w" refFor="ch" refForName="Accent"/>
                          <dgm:constr type="w" for="ch" forName="Accent" refType="w" fact="0.339"/>
                          <dgm:constr type="l" for="ch" forName="Parent" refType="w" fact="0.3678"/>
                          <dgm:constr type="t" for="ch" forName="Parent" refType="w" fact="0.0373"/>
                          <dgm:constr type="h" for="ch" forName="Parent" refType="w" refFor="ch" refForName="Parent"/>
                          <dgm:constr type="w" for="ch" forName="Parent" refType="w" fact="0.2644"/>
                          <dgm:constr type="r" for="ch" forName="Image" refType="w"/>
                          <dgm:constr type="t" for="ch" forName="Image" refType="h" fact="0.035"/>
                          <dgm:constr type="h" for="ch" forName="Image" refType="h" fact="0.93"/>
                          <dgm:constr type="w" for="ch" forName="Image" refType="w" fact="0.4169"/>
                          <dgm:constr type="l" for="ch" forName="Space" refType="w" fact="0"/>
                          <dgm:constr type="t" for="ch" forName="Space" refType="h" fact="0"/>
                          <dgm:constr type="h" for="ch" forName="Space" refType="h"/>
                          <dgm:constr type="w" for="ch" forName="Space" refType="w" fact="0.3305"/>
                        </dgm:constrLst>
                      </dgm:else>
                    </dgm:choose>
                  </dgm:if>
                  <dgm:else name="Name17">
                    <dgm:choose name="Name18">
                      <dgm:if name="Name19" axis="self" ptType="node" func="posOdd" op="equ" val="1">
                        <dgm:constrLst>
                          <dgm:constr type="l" for="ch" forName="Accent" refType="w" fact="0.3305"/>
                          <dgm:constr type="t" for="ch" forName="Accent" refType="w" fact="0"/>
                          <dgm:constr type="h" for="ch" forName="Accent" refType="w" refFor="ch" refForName="Accent"/>
                          <dgm:constr type="w" for="ch" forName="Accent" refType="w" fact="0.339"/>
                          <dgm:constr type="l" for="ch" forName="Parent" refType="w" fact="0.3678"/>
                          <dgm:constr type="t" for="ch" forName="Parent" refType="w" fact="0.0373"/>
                          <dgm:constr type="h" for="ch" forName="Parent" refType="w" refFor="ch" refForName="Parent"/>
                          <dgm:constr type="w" for="ch" forName="Parent" refType="w" fact="0.2644"/>
                          <dgm:constr type="r" for="ch" forName="Image" refType="w"/>
                          <dgm:constr type="t" for="ch" forName="Image" refType="h" fact="0.035"/>
                          <dgm:constr type="h" for="ch" forName="Image" refType="h" fact="0.93"/>
                          <dgm:constr type="w" for="ch" forName="Image" refType="w" fact="0.4169"/>
                          <dgm:constr type="l" for="ch" forName="Space" refType="w" fact="0"/>
                          <dgm:constr type="t" for="ch" forName="Space" refType="h" fact="0"/>
                          <dgm:constr type="h" for="ch" forName="Space" refType="h"/>
                          <dgm:constr type="w" for="ch" forName="Space" refType="w" fact="0.3305"/>
                        </dgm:constrLst>
                      </dgm:if>
                      <dgm:else name="Name20">
                        <dgm:constrLst>
                          <dgm:constr type="l" for="ch" forName="Accent" refType="w" fact="0.3305"/>
                          <dgm:constr type="t" for="ch" forName="Accent" refType="w" fact="0"/>
                          <dgm:constr type="h" for="ch" forName="Accent" refType="w" refFor="ch" refForName="Accent"/>
                          <dgm:constr type="w" for="ch" forName="Accent" refType="w" fact="0.339"/>
                          <dgm:constr type="l" for="ch" forName="Parent" refType="w" fact="0.3678"/>
                          <dgm:constr type="t" for="ch" forName="Parent" refType="w" fact="0.0373"/>
                          <dgm:constr type="h" for="ch" forName="Parent" refType="w" refFor="ch" refForName="Parent"/>
                          <dgm:constr type="w" for="ch" forName="Parent" refType="w" fact="0.2644"/>
                          <dgm:constr type="l" for="ch" forName="Image" refType="w" fact="0"/>
                          <dgm:constr type="t" for="ch" forName="Image" refType="h" fact="0.035"/>
                          <dgm:constr type="h" for="ch" forName="Image" refType="h" fact="0.93"/>
                          <dgm:constr type="w" for="ch" forName="Image" refType="w" fact="0.4169"/>
                          <dgm:constr type="r" for="ch" forName="Space" refType="w"/>
                          <dgm:constr type="t" for="ch" forName="Space" refType="h" fact="0"/>
                          <dgm:constr type="h" for="ch" forName="Space" refType="h"/>
                          <dgm:constr type="w" for="ch" forName="Space" refType="w" fact="0.3305"/>
                        </dgm:constrLst>
                      </dgm:else>
                    </dgm:choose>
                  </dgm:else>
                </dgm:choose>
              </dgm:else>
            </dgm:choose>
          </dgm:if>
          <dgm:else name="Name21">
            <dgm:choose name="Name22">
              <dgm:if name="Name23" func="var" arg="dir" op="equ" val="norm">
                <dgm:choose name="Name24">
                  <dgm:if name="Name25" axis="self" ptType="node" func="posOdd" op="equ" val="1">
                    <dgm:constrLst>
                      <dgm:constr type="l" for="ch" forName="Accent" refType="w" fact="0.3305"/>
                      <dgm:constr type="t" for="ch" forName="Accent" refType="w" fact="0"/>
                      <dgm:constr type="h" for="ch" forName="Accent" refType="w" refFor="ch" refForName="Accent"/>
                      <dgm:constr type="w" for="ch" forName="Accent" refType="w" fact="0.339"/>
                      <dgm:constr type="l" for="ch" forName="Parent" refType="w" fact="0.3678"/>
                      <dgm:constr type="t" for="ch" forName="Parent" refType="w" fact="0.0373"/>
                      <dgm:constr type="h" for="ch" forName="Parent" refType="w" refFor="ch" refForName="Parent"/>
                      <dgm:constr type="w" for="ch" forName="Parent" refType="w" fact="0.2644"/>
                      <dgm:constr type="l" for="ch" forName="Image" refType="w" fact="0"/>
                      <dgm:constr type="t" for="ch" forName="Image" refType="h" fact="0.035"/>
                      <dgm:constr type="h" for="ch" forName="Image" refType="h" fact="0.93"/>
                      <dgm:constr type="w" for="ch" forName="Image" refType="w" fact="0.4169"/>
                      <dgm:constr type="r" for="ch" forName="Space" refType="w"/>
                      <dgm:constr type="t" for="ch" forName="Space" refType="h" fact="0"/>
                      <dgm:constr type="h" for="ch" forName="Space" refType="h"/>
                      <dgm:constr type="w" for="ch" forName="Space" refType="w" fact="0.3305"/>
                    </dgm:constrLst>
                  </dgm:if>
                  <dgm:else name="Name26">
                    <dgm:constrLst>
                      <dgm:constr type="l" for="ch" forName="Accent" refType="w" fact="0.3305"/>
                      <dgm:constr type="t" for="ch" forName="Accent" refType="w" fact="0"/>
                      <dgm:constr type="h" for="ch" forName="Accent" refType="w" refFor="ch" refForName="Accent"/>
                      <dgm:constr type="w" for="ch" forName="Accent" refType="w" fact="0.339"/>
                      <dgm:constr type="l" for="ch" forName="Parent" refType="w" fact="0.3678"/>
                      <dgm:constr type="t" for="ch" forName="Parent" refType="w" fact="0.0373"/>
                      <dgm:constr type="h" for="ch" forName="Parent" refType="w" refFor="ch" refForName="Parent"/>
                      <dgm:constr type="w" for="ch" forName="Parent" refType="w" fact="0.2644"/>
                      <dgm:constr type="r" for="ch" forName="Image" refType="w"/>
                      <dgm:constr type="t" for="ch" forName="Image" refType="h" fact="0.035"/>
                      <dgm:constr type="h" for="ch" forName="Image" refType="h" fact="0.93"/>
                      <dgm:constr type="w" for="ch" forName="Image" refType="w" fact="0.4169"/>
                      <dgm:constr type="l" for="ch" forName="Space" refType="w" fact="0"/>
                      <dgm:constr type="t" for="ch" forName="Space" refType="h" fact="0"/>
                      <dgm:constr type="h" for="ch" forName="Space" refType="h"/>
                      <dgm:constr type="w" for="ch" forName="Space" refType="w" fact="0.3305"/>
                    </dgm:constrLst>
                  </dgm:else>
                </dgm:choose>
              </dgm:if>
              <dgm:else name="Name27">
                <dgm:choose name="Name28">
                  <dgm:if name="Name29" axis="self" ptType="node" func="posOdd" op="equ" val="1">
                    <dgm:constrLst>
                      <dgm:constr type="l" for="ch" forName="Accent" refType="w" fact="0.3305"/>
                      <dgm:constr type="t" for="ch" forName="Accent" refType="w" fact="0"/>
                      <dgm:constr type="h" for="ch" forName="Accent" refType="w" refFor="ch" refForName="Accent"/>
                      <dgm:constr type="w" for="ch" forName="Accent" refType="w" fact="0.339"/>
                      <dgm:constr type="l" for="ch" forName="Parent" refType="w" fact="0.3678"/>
                      <dgm:constr type="t" for="ch" forName="Parent" refType="w" fact="0.0373"/>
                      <dgm:constr type="h" for="ch" forName="Parent" refType="w" refFor="ch" refForName="Parent"/>
                      <dgm:constr type="w" for="ch" forName="Parent" refType="w" fact="0.2644"/>
                      <dgm:constr type="r" for="ch" forName="Image" refType="w"/>
                      <dgm:constr type="t" for="ch" forName="Image" refType="h" fact="0.035"/>
                      <dgm:constr type="h" for="ch" forName="Image" refType="h" fact="0.93"/>
                      <dgm:constr type="w" for="ch" forName="Image" refType="w" fact="0.4169"/>
                      <dgm:constr type="l" for="ch" forName="Space" refType="w" fact="0"/>
                      <dgm:constr type="t" for="ch" forName="Space" refType="h" fact="0"/>
                      <dgm:constr type="h" for="ch" forName="Space" refType="h"/>
                      <dgm:constr type="w" for="ch" forName="Space" refType="w" fact="0.3305"/>
                    </dgm:constrLst>
                  </dgm:if>
                  <dgm:else name="Name30">
                    <dgm:constrLst>
                      <dgm:constr type="l" for="ch" forName="Accent" refType="w" fact="0.3305"/>
                      <dgm:constr type="t" for="ch" forName="Accent" refType="w" fact="0"/>
                      <dgm:constr type="h" for="ch" forName="Accent" refType="w" refFor="ch" refForName="Accent"/>
                      <dgm:constr type="w" for="ch" forName="Accent" refType="w" fact="0.339"/>
                      <dgm:constr type="l" for="ch" forName="Parent" refType="w" fact="0.3678"/>
                      <dgm:constr type="t" for="ch" forName="Parent" refType="w" fact="0.0373"/>
                      <dgm:constr type="h" for="ch" forName="Parent" refType="w" refFor="ch" refForName="Parent"/>
                      <dgm:constr type="w" for="ch" forName="Parent" refType="w" fact="0.2644"/>
                      <dgm:constr type="l" for="ch" forName="Image" refType="w" fact="0"/>
                      <dgm:constr type="t" for="ch" forName="Image" refType="h" fact="0.035"/>
                      <dgm:constr type="h" for="ch" forName="Image" refType="h" fact="0.93"/>
                      <dgm:constr type="w" for="ch" forName="Image" refType="w" fact="0.4169"/>
                      <dgm:constr type="r" for="ch" forName="Space" refType="w"/>
                      <dgm:constr type="t" for="ch" forName="Space" refType="h" fact="0"/>
                      <dgm:constr type="h" for="ch" forName="Space" refType="h"/>
                      <dgm:constr type="w" for="ch" forName="Space" refType="w" fact="0.3305"/>
                    </dgm:constrLst>
                  </dgm:else>
                </dgm:choose>
              </dgm:else>
            </dgm:choose>
          </dgm:else>
        </dgm:choose>
        <dgm:layoutNode name="Accent" styleLbl="alignNode1">
          <dgm:varLst>
            <dgm:chMax val="0"/>
            <dgm:chPref val="0"/>
          </dgm:varLst>
          <dgm:alg type="sp"/>
          <dgm:shape xmlns:r="http://schemas.openxmlformats.org/officeDocument/2006/relationships" type="donut" r:blip="">
            <dgm:adjLst>
              <dgm:adj idx="1" val="0.1101"/>
            </dgm:adjLst>
          </dgm:shape>
          <dgm:presOf/>
        </dgm:layoutNode>
        <dgm:layoutNode name="Image" styleLbl="bgImgPlace1">
          <dgm:varLst>
            <dgm:chMax val="0"/>
            <dgm:chPref val="0"/>
            <dgm:bulletEnabled val="1"/>
          </dgm:varLst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Parent" styleLbl="fgAccFollowNode1">
          <dgm:varLst>
            <dgm:chMax val="0"/>
            <dgm:chPref val="0"/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ellipse" r:blip="">
            <dgm:adjLst/>
          </dgm:shape>
          <dgm:presOf axis="desOrSelf" ptType="node"/>
          <dgm:constrLst>
            <dgm:constr type="lMarg" refType="primFontSz" fact="0"/>
            <dgm:constr type="rMarg" refType="primFontSz" fact="0"/>
            <dgm:constr type="tMarg" refType="primFontSz" fact="0"/>
            <dgm:constr type="bMarg" refType="primFontSz" fact="0"/>
          </dgm:constrLst>
          <dgm:ruleLst>
            <dgm:rule type="primFontSz" val="5" fact="NaN" max="NaN"/>
          </dgm:ruleLst>
        </dgm:layoutNode>
        <dgm:layoutNode name="Space">
          <dgm:varLst>
            <dgm:chMax val="0"/>
            <dgm:chPref val="0"/>
          </dgm:varLst>
          <dgm:alg type="sp"/>
          <dgm:shape xmlns:r="http://schemas.openxmlformats.org/officeDocument/2006/relationships" r:blip="">
            <dgm:adjLst/>
          </dgm:shape>
          <dgm:presOf/>
        </dgm:layoutNode>
      </dgm:layoutNode>
      <dgm:forEach name="Name31" axis="followSib" ptType="sibTrans" cnt="1">
        <dgm:layoutNode name="ConnectorComposite">
          <dgm:alg type="composite">
            <dgm:param type="ar" val=".4"/>
          </dgm:alg>
          <dgm:shape xmlns:r="http://schemas.openxmlformats.org/officeDocument/2006/relationships" r:blip="">
            <dgm:adjLst/>
          </dgm:shape>
          <dgm:constrLst>
            <dgm:constr type="l" for="ch" forName="TopSpacing" refType="w" fact="0"/>
            <dgm:constr type="t" for="ch" forName="TopSpacing" refType="h" fact="0"/>
            <dgm:constr type="h" for="ch" forName="TopSpacing" refType="h" fact="0.3"/>
            <dgm:constr type="w" for="ch" forName="TopSpacing" refType="w"/>
            <dgm:constr type="l" for="ch" forName="Connector" refType="w" fact="0"/>
            <dgm:constr type="t" for="ch" forName="Connector" refType="h" fact="0.3"/>
            <dgm:constr type="h" for="ch" forName="Connector" refType="h" fact="0.4"/>
            <dgm:constr type="w" for="ch" forName="Connector" refType="h" refFor="ch" refForName="Connector"/>
            <dgm:constr type="l" for="ch" forName="BottomSpacing" refType="w" fact="0"/>
            <dgm:constr type="t" for="ch" forName="BottomSpacing" refType="h" fact="0.7"/>
            <dgm:constr type="h" for="ch" forName="BottomSpacing" refType="h" fact="0.3"/>
            <dgm:constr type="w" for="ch" forName="BottomSpacing" refType="w"/>
          </dgm:constrLst>
          <dgm:layoutNode name="TopSpacing">
            <dgm:alg type="sp"/>
            <dgm:shape xmlns:r="http://schemas.openxmlformats.org/officeDocument/2006/relationships" r:blip="">
              <dgm:adjLst/>
            </dgm:shape>
          </dgm:layoutNode>
          <dgm:layoutNode name="Connector" styleLbl="alignNode1">
            <dgm:alg type="sp"/>
            <dgm:shape xmlns:r="http://schemas.openxmlformats.org/officeDocument/2006/relationships" type="flowChartConnector" r:blip="">
              <dgm:adjLst/>
            </dgm:shape>
            <dgm:presOf/>
          </dgm:layoutNode>
          <dgm:layoutNode name="BottomSpacing">
            <dgm:alg type="sp"/>
            <dgm:shape xmlns:r="http://schemas.openxmlformats.org/officeDocument/2006/relationships" r:blip="">
              <dgm:adjLst/>
            </dgm:shape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Process3">
  <dgm:title val=""/>
  <dgm:desc val=""/>
  <dgm:catLst>
    <dgm:cat type="process" pri="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 chOrder="t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dummy" refType="w"/>
      <dgm:constr type="h" for="ch" forName="dummy" refType="h"/>
      <dgm:constr type="h" for="ch" forName="dummy" refType="w" refFor="ch" refForName="dummy" op="lte" fact="0.4"/>
      <dgm:constr type="ctrX" for="ch" forName="dummy" refType="w" fact="0.5"/>
      <dgm:constr type="ctrY" for="ch" forName="dummy" refType="h" fact="0.5"/>
      <dgm:constr type="w" for="ch" forName="linH" refType="w"/>
      <dgm:constr type="h" for="ch" forName="linH" refType="h"/>
      <dgm:constr type="ctrX" for="ch" forName="linH" refType="w" fact="0.5"/>
      <dgm:constr type="ctrY" for="ch" forName="linH" refType="h" fact="0.5"/>
      <dgm:constr type="userP" for="ch" forName="linH" refType="h" refFor="ch" refForName="dummy" fact="0.25"/>
      <dgm:constr type="userT" for="des" forName="parTx" refType="w" refFor="ch" refForName="dummy" fact="0.2"/>
    </dgm:constrLst>
    <dgm:ruleLst/>
    <dgm:layoutNode name="dummy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linH">
      <dgm:choose name="Name1">
        <dgm:if name="Name2" func="var" arg="dir" op="equ" val="norm">
          <dgm:alg type="lin">
            <dgm:param type="linDir" val="fromL"/>
            <dgm:param type="nodeVertAlign" val="t"/>
          </dgm:alg>
        </dgm:if>
        <dgm:else name="Name3">
          <dgm:alg type="lin">
            <dgm:param type="linDir" val="fromR"/>
            <dgm:param type="nodeVertAlign" val="t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forName="parTx" val="65"/>
        <dgm:constr type="primFontSz" for="des" forName="desTx" refType="primFontSz" refFor="des" refForName="parTx" op="equ"/>
        <dgm:constr type="h" for="des" forName="parTx" refType="primFontSz" refFor="des" refForName="parTx"/>
        <dgm:constr type="h" for="des" forName="desTx" refType="primFontSz" refFor="des" refForName="parTx" fact="0.5"/>
        <dgm:constr type="h" for="des" forName="parTx" op="equ"/>
        <dgm:constr type="h" for="des" forName="desTx" op="equ"/>
        <dgm:constr type="h" for="ch" forName="backgroundArrow" refType="primFontSz" refFor="des" refForName="parTx" fact="2"/>
        <dgm:constr type="h" for="ch" forName="backgroundArrow" refType="h" refFor="des" refForName="parTx" op="lte" fact="2"/>
        <dgm:constr type="h" for="ch" forName="backgroundArrow" refType="h" refFor="des" refForName="parTx" op="gte" fact="2"/>
        <dgm:constr type="h" for="des" forName="spVertical1" refType="primFontSz" refFor="des" refForName="parTx" fact="0.5"/>
        <dgm:constr type="h" for="des" forName="spVertical1" refType="h" refFor="des" refForName="parTx" op="lte" fact="0.5"/>
        <dgm:constr type="h" for="des" forName="spVertical1" refType="h" refFor="des" refForName="parTx" op="gte" fact="0.5"/>
        <dgm:constr type="h" for="des" forName="spVertical2" refType="primFontSz" refFor="des" refForName="parTx" fact="0.5"/>
        <dgm:constr type="h" for="des" forName="spVertical2" refType="h" refFor="des" refForName="parTx" op="lte" fact="0.5"/>
        <dgm:constr type="h" for="des" forName="spVertical2" refType="h" refFor="des" refForName="parTx" op="gte" fact="0.5"/>
        <dgm:constr type="h" for="des" forName="spVertical3" refType="primFontSz" refFor="des" refForName="parTx" fact="-0.4"/>
        <dgm:constr type="h" for="des" forName="spVertical3" refType="h" refFor="des" refForName="parTx" op="lte" fact="-0.4"/>
        <dgm:constr type="h" for="des" forName="spVertical3" refType="h" refFor="des" refForName="parTx" op="gte" fact="-0.4"/>
        <dgm:constr type="w" for="ch" forName="backgroundArrow" refType="w"/>
        <dgm:constr type="w" for="ch" forName="negArrow" refType="w" fact="-1"/>
        <dgm:constr type="w" for="ch" forName="linV" refType="w"/>
        <dgm:constr type="w" for="ch" forName="space" refType="w" refFor="ch" refForName="linV" fact="0.2"/>
        <dgm:constr type="w" for="ch" forName="padding1" refType="w" fact="0.08"/>
        <dgm:constr type="userP"/>
        <dgm:constr type="w" for="ch" forName="padding2" refType="userP"/>
      </dgm:constrLst>
      <dgm:ruleLst>
        <dgm:rule type="w" for="ch" forName="linV" val="0" fact="NaN" max="NaN"/>
        <dgm:rule type="primFontSz" for="des" forName="parTx" val="5" fact="NaN" max="NaN"/>
      </dgm:ruleLst>
      <dgm:layoutNode name="padding1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forEach name="Name4" axis="ch" ptType="node">
        <dgm:layoutNode name="linV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spVertical1" refType="w"/>
            <dgm:constr type="w" for="ch" forName="parTx" refType="w"/>
            <dgm:constr type="w" for="ch" forName="spVertical2" refType="w"/>
            <dgm:constr type="w" for="ch" forName="spVertical3" refType="w"/>
            <dgm:constr type="w" for="ch" forName="desTx" refType="w"/>
          </dgm:constrLst>
          <dgm:ruleLst/>
          <dgm:layoutNode name="spVertical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parTx" styleLbl="revTx">
            <dgm:varLst>
              <dgm:chMax val="0"/>
              <dgm:chPref val="0"/>
              <dgm:bulletEnabled val="1"/>
            </dgm:varLst>
            <dgm:choose name="Name5">
              <dgm:if name="Name6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">
                <dgm:alg type="tx">
                  <dgm:param type="parTxLTRAlign" val="ctr"/>
                  <dgm:param type="parTxRTLAlign" val="ct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hoose name="Name8">
              <dgm:if name="Name9" func="var" arg="dir" op="equ" val="norm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if>
              <dgm:else name="Name10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else>
            </dgm:choose>
            <dgm:ruleLst>
              <dgm:rule type="h" val="INF" fact="NaN" max="NaN"/>
            </dgm:ruleLst>
          </dgm:layoutNode>
          <dgm:layoutNode name="spVertical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pVertical3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choose name="Name11">
            <dgm:if name="Name12" axis="ch" ptType="node" func="cnt" op="gte" val="1">
              <dgm:layoutNode name="desTx" styleLbl="revTx">
                <dgm:varLst>
                  <dgm:bulletEnabled val="1"/>
                </dgm:varLst>
                <dgm:alg type="tx">
                  <dgm:param type="stBulletLvl" val="1"/>
                </dgm:alg>
                <dgm:shape xmlns:r="http://schemas.openxmlformats.org/officeDocument/2006/relationships" type="rect" r:blip="">
                  <dgm:adjLst/>
                </dgm:shape>
                <dgm:presOf axis="des" ptType="node"/>
                <dgm:constrLst>
                  <dgm:constr type="tMarg"/>
                  <dgm:constr type="bMarg"/>
                  <dgm:constr type="rMarg"/>
                  <dgm:constr type="lMarg"/>
                </dgm:constrLst>
                <dgm:ruleLst>
                  <dgm:rule type="h" val="INF" fact="NaN" max="NaN"/>
                </dgm:ruleLst>
              </dgm:layoutNode>
            </dgm:if>
            <dgm:else name="Name13"/>
          </dgm:choose>
        </dgm:layoutNod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  <dgm:layoutNode name="padding2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negArrow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backgroundArrow" styleLbl="node1">
        <dgm:alg type="sp"/>
        <dgm:choose name="Name15">
          <dgm:if name="Name16" func="var" arg="dir" op="equ" val="norm">
            <dgm:shape xmlns:r="http://schemas.openxmlformats.org/officeDocument/2006/relationships" type="rightArrow" r:blip="">
              <dgm:adjLst/>
            </dgm:shape>
          </dgm:if>
          <dgm:else name="Name17">
            <dgm:shape xmlns:r="http://schemas.openxmlformats.org/officeDocument/2006/relationships" type="leftArrow" r:blip="">
              <dgm:adjLst/>
            </dgm:shape>
          </dgm:else>
        </dgm:choose>
        <dgm:presOf/>
        <dgm:constrLst/>
        <dgm:ruleLst/>
      </dgm:layoutNode>
    </dgm:layoutNode>
  </dgm:layoutNode>
</dgm:layoutDef>
</file>

<file path=ppt/diagrams/layout20.xml><?xml version="1.0" encoding="utf-8"?>
<dgm:layoutDef xmlns:dgm="http://schemas.openxmlformats.org/drawingml/2006/diagram" xmlns:a="http://schemas.openxmlformats.org/drawingml/2006/main" uniqueId="urn:microsoft.com/office/officeart/2008/layout/AlternatingPictureCircles">
  <dgm:title val=""/>
  <dgm:desc val=""/>
  <dgm:catLst>
    <dgm:cat type="picture" pri="17000"/>
    <dgm:cat type="pictureconvert" pri="17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  <dgm:cxn modelId="70" srcId="0" destId="40" srcOrd="3" destOrd="0"/>
      </dgm:cxnLst>
      <dgm:bg/>
      <dgm:whole/>
    </dgm:dataModel>
  </dgm:clrData>
  <dgm:layoutNode name="Name0">
    <dgm:varLst>
      <dgm:chMax/>
      <dgm:chPref/>
      <dgm:dir/>
    </dgm:varLst>
    <dgm:alg type="lin">
      <dgm:param type="linDir" val="fromT"/>
      <dgm:param type="fallback" val="2D"/>
      <dgm:param type="horzAlign" val="ctr"/>
      <dgm:param type="nodeVertAlign" val="t"/>
    </dgm:alg>
    <dgm:shape xmlns:r="http://schemas.openxmlformats.org/officeDocument/2006/relationships" r:blip="">
      <dgm:adjLst/>
    </dgm:shape>
    <dgm:choose name="Name1">
      <dgm:if name="Name2" axis="ch" ptType="node" func="cnt" op="gte" val="2">
        <dgm:constrLst>
          <dgm:constr type="primFontSz" for="des" ptType="node" op="equ" val="65"/>
          <dgm:constr type="w" for="ch" forName="composite" refType="h" refFor="ch" refForName="composite" fact="2.9499"/>
          <dgm:constr type="h" for="ch" forName="composite" refType="h"/>
          <dgm:constr type="h" for="ch" forName="ConnectorComposite" refType="w" refFor="ch" refForName="composite" op="equ" fact="0.1685"/>
          <dgm:constr type="w" for="ch" forName="ConnectorComposite" refType="h" refFor="ch" refForName="ConnectorComposite" op="equ"/>
        </dgm:constrLst>
      </dgm:if>
      <dgm:else name="Name3">
        <dgm:constrLst>
          <dgm:constr type="primFontSz" for="des" ptType="node" op="equ" val="65"/>
          <dgm:constr type="w" for="ch" forName="composite" refType="h" refFor="ch" refForName="composite" fact="1.9752"/>
          <dgm:constr type="h" for="ch" forName="composite" refType="h"/>
          <dgm:constr type="h" for="ch" forName="ConnectorComposite" refType="w" refFor="ch" refForName="composite" op="equ" fact="0.1685"/>
          <dgm:constr type="w" for="ch" forName="ConnectorComposite" refType="h" refFor="ch" refForName="ConnectorComposite" op="equ"/>
        </dgm:constrLst>
      </dgm:else>
    </dgm:choose>
    <dgm:forEach name="nodesForEach" axis="ch" ptType="node">
      <dgm:layoutNode name="composite">
        <dgm:alg type="composite"/>
        <dgm:shape xmlns:r="http://schemas.openxmlformats.org/officeDocument/2006/relationships" r:blip="">
          <dgm:adjLst/>
        </dgm:shape>
        <dgm:choose name="Name4">
          <dgm:if name="Name5" axis="precedSib" ptType="sibTrans" func="cnt" op="lte" val="0">
            <dgm:choose name="Name6">
              <dgm:if name="Name7" axis="followSib" ptType="sibTrans" func="cnt" op="lte" val="0">
                <dgm:choose name="Name8">
                  <dgm:if name="Name9" func="var" arg="dir" op="equ" val="norm">
                    <dgm:constrLst>
                      <dgm:constr type="l" for="ch" forName="Accent" refType="w" fact="0.4937"/>
                      <dgm:constr type="t" for="ch" forName="Accent" refType="h" fact="0"/>
                      <dgm:constr type="h" for="ch" forName="Accent" refType="w" refFor="ch" refForName="Accent"/>
                      <dgm:constr type="w" for="ch" forName="Accent" refType="w" fact="0.5063"/>
                      <dgm:constr type="l" for="ch" forName="Parent" refType="w" fact="0.5494"/>
                      <dgm:constr type="t" for="ch" forName="Parent" refType="h" fact="0.11"/>
                      <dgm:constr type="h" for="ch" forName="Parent" refType="w" refFor="ch" refForName="Parent"/>
                      <dgm:constr type="w" for="ch" forName="Parent" refType="w" fact="0.3949"/>
                      <dgm:constr type="l" for="ch" forName="Image" refType="w" fact="0"/>
                      <dgm:constr type="t" for="ch" forName="Image" refType="h" fact="0.035"/>
                      <dgm:constr type="h" for="ch" forName="Image" refType="h" fact="0.93"/>
                      <dgm:constr type="w" for="ch" forName="Image" refType="w" fact="0.6227"/>
                    </dgm:constrLst>
                  </dgm:if>
                  <dgm:else name="Name10">
                    <dgm:constrLst>
                      <dgm:constr type="l" for="ch" forName="Accent" refType="w" fact="0"/>
                      <dgm:constr type="t" for="ch" forName="Accent" refType="h" fact="0"/>
                      <dgm:constr type="h" for="ch" forName="Accent" refType="w" refFor="ch" refForName="Accent"/>
                      <dgm:constr type="w" for="ch" forName="Accent" refType="w" fact="0.5063"/>
                      <dgm:constr type="l" for="ch" forName="Parent" refType="w" fact="0.0557"/>
                      <dgm:constr type="t" for="ch" forName="Parent" refType="h" fact="0.11"/>
                      <dgm:constr type="h" for="ch" forName="Parent" refType="w" refFor="ch" refForName="Parent"/>
                      <dgm:constr type="w" for="ch" forName="Parent" refType="w" fact="0.3949"/>
                      <dgm:constr type="l" for="ch" forName="Image" refType="w" fact="0.3773"/>
                      <dgm:constr type="t" for="ch" forName="Image" refType="h" fact="0.035"/>
                      <dgm:constr type="h" for="ch" forName="Image" refType="h" fact="0.93"/>
                      <dgm:constr type="w" for="ch" forName="Image" refType="w" fact="0.6227"/>
                    </dgm:constrLst>
                  </dgm:else>
                </dgm:choose>
              </dgm:if>
              <dgm:else name="Name11">
                <dgm:choose name="Name12">
                  <dgm:if name="Name13" func="var" arg="dir" op="equ" val="norm">
                    <dgm:choose name="Name14">
                      <dgm:if name="Name15" axis="self" ptType="node" func="posOdd" op="equ" val="1">
                        <dgm:constrLst>
                          <dgm:constr type="l" for="ch" forName="Accent" refType="w" fact="0.3305"/>
                          <dgm:constr type="t" for="ch" forName="Accent" refType="w" fact="0"/>
                          <dgm:constr type="h" for="ch" forName="Accent" refType="w" refFor="ch" refForName="Accent"/>
                          <dgm:constr type="w" for="ch" forName="Accent" refType="w" fact="0.339"/>
                          <dgm:constr type="l" for="ch" forName="Parent" refType="w" fact="0.3678"/>
                          <dgm:constr type="t" for="ch" forName="Parent" refType="w" fact="0.0373"/>
                          <dgm:constr type="h" for="ch" forName="Parent" refType="w" refFor="ch" refForName="Parent"/>
                          <dgm:constr type="w" for="ch" forName="Parent" refType="w" fact="0.2644"/>
                          <dgm:constr type="l" for="ch" forName="Image" refType="w" fact="0"/>
                          <dgm:constr type="t" for="ch" forName="Image" refType="h" fact="0.035"/>
                          <dgm:constr type="h" for="ch" forName="Image" refType="h" fact="0.93"/>
                          <dgm:constr type="w" for="ch" forName="Image" refType="w" fact="0.4169"/>
                          <dgm:constr type="r" for="ch" forName="Space" refType="w"/>
                          <dgm:constr type="t" for="ch" forName="Space" refType="h" fact="0"/>
                          <dgm:constr type="h" for="ch" forName="Space" refType="h"/>
                          <dgm:constr type="w" for="ch" forName="Space" refType="w" fact="0.3305"/>
                        </dgm:constrLst>
                      </dgm:if>
                      <dgm:else name="Name16">
                        <dgm:constrLst>
                          <dgm:constr type="l" for="ch" forName="Accent" refType="w" fact="0.3305"/>
                          <dgm:constr type="t" for="ch" forName="Accent" refType="w" fact="0"/>
                          <dgm:constr type="h" for="ch" forName="Accent" refType="w" refFor="ch" refForName="Accent"/>
                          <dgm:constr type="w" for="ch" forName="Accent" refType="w" fact="0.339"/>
                          <dgm:constr type="l" for="ch" forName="Parent" refType="w" fact="0.3678"/>
                          <dgm:constr type="t" for="ch" forName="Parent" refType="w" fact="0.0373"/>
                          <dgm:constr type="h" for="ch" forName="Parent" refType="w" refFor="ch" refForName="Parent"/>
                          <dgm:constr type="w" for="ch" forName="Parent" refType="w" fact="0.2644"/>
                          <dgm:constr type="r" for="ch" forName="Image" refType="w"/>
                          <dgm:constr type="t" for="ch" forName="Image" refType="h" fact="0.035"/>
                          <dgm:constr type="h" for="ch" forName="Image" refType="h" fact="0.93"/>
                          <dgm:constr type="w" for="ch" forName="Image" refType="w" fact="0.4169"/>
                          <dgm:constr type="l" for="ch" forName="Space" refType="w" fact="0"/>
                          <dgm:constr type="t" for="ch" forName="Space" refType="h" fact="0"/>
                          <dgm:constr type="h" for="ch" forName="Space" refType="h"/>
                          <dgm:constr type="w" for="ch" forName="Space" refType="w" fact="0.3305"/>
                        </dgm:constrLst>
                      </dgm:else>
                    </dgm:choose>
                  </dgm:if>
                  <dgm:else name="Name17">
                    <dgm:choose name="Name18">
                      <dgm:if name="Name19" axis="self" ptType="node" func="posOdd" op="equ" val="1">
                        <dgm:constrLst>
                          <dgm:constr type="l" for="ch" forName="Accent" refType="w" fact="0.3305"/>
                          <dgm:constr type="t" for="ch" forName="Accent" refType="w" fact="0"/>
                          <dgm:constr type="h" for="ch" forName="Accent" refType="w" refFor="ch" refForName="Accent"/>
                          <dgm:constr type="w" for="ch" forName="Accent" refType="w" fact="0.339"/>
                          <dgm:constr type="l" for="ch" forName="Parent" refType="w" fact="0.3678"/>
                          <dgm:constr type="t" for="ch" forName="Parent" refType="w" fact="0.0373"/>
                          <dgm:constr type="h" for="ch" forName="Parent" refType="w" refFor="ch" refForName="Parent"/>
                          <dgm:constr type="w" for="ch" forName="Parent" refType="w" fact="0.2644"/>
                          <dgm:constr type="r" for="ch" forName="Image" refType="w"/>
                          <dgm:constr type="t" for="ch" forName="Image" refType="h" fact="0.035"/>
                          <dgm:constr type="h" for="ch" forName="Image" refType="h" fact="0.93"/>
                          <dgm:constr type="w" for="ch" forName="Image" refType="w" fact="0.4169"/>
                          <dgm:constr type="l" for="ch" forName="Space" refType="w" fact="0"/>
                          <dgm:constr type="t" for="ch" forName="Space" refType="h" fact="0"/>
                          <dgm:constr type="h" for="ch" forName="Space" refType="h"/>
                          <dgm:constr type="w" for="ch" forName="Space" refType="w" fact="0.3305"/>
                        </dgm:constrLst>
                      </dgm:if>
                      <dgm:else name="Name20">
                        <dgm:constrLst>
                          <dgm:constr type="l" for="ch" forName="Accent" refType="w" fact="0.3305"/>
                          <dgm:constr type="t" for="ch" forName="Accent" refType="w" fact="0"/>
                          <dgm:constr type="h" for="ch" forName="Accent" refType="w" refFor="ch" refForName="Accent"/>
                          <dgm:constr type="w" for="ch" forName="Accent" refType="w" fact="0.339"/>
                          <dgm:constr type="l" for="ch" forName="Parent" refType="w" fact="0.3678"/>
                          <dgm:constr type="t" for="ch" forName="Parent" refType="w" fact="0.0373"/>
                          <dgm:constr type="h" for="ch" forName="Parent" refType="w" refFor="ch" refForName="Parent"/>
                          <dgm:constr type="w" for="ch" forName="Parent" refType="w" fact="0.2644"/>
                          <dgm:constr type="l" for="ch" forName="Image" refType="w" fact="0"/>
                          <dgm:constr type="t" for="ch" forName="Image" refType="h" fact="0.035"/>
                          <dgm:constr type="h" for="ch" forName="Image" refType="h" fact="0.93"/>
                          <dgm:constr type="w" for="ch" forName="Image" refType="w" fact="0.4169"/>
                          <dgm:constr type="r" for="ch" forName="Space" refType="w"/>
                          <dgm:constr type="t" for="ch" forName="Space" refType="h" fact="0"/>
                          <dgm:constr type="h" for="ch" forName="Space" refType="h"/>
                          <dgm:constr type="w" for="ch" forName="Space" refType="w" fact="0.3305"/>
                        </dgm:constrLst>
                      </dgm:else>
                    </dgm:choose>
                  </dgm:else>
                </dgm:choose>
              </dgm:else>
            </dgm:choose>
          </dgm:if>
          <dgm:else name="Name21">
            <dgm:choose name="Name22">
              <dgm:if name="Name23" func="var" arg="dir" op="equ" val="norm">
                <dgm:choose name="Name24">
                  <dgm:if name="Name25" axis="self" ptType="node" func="posOdd" op="equ" val="1">
                    <dgm:constrLst>
                      <dgm:constr type="l" for="ch" forName="Accent" refType="w" fact="0.3305"/>
                      <dgm:constr type="t" for="ch" forName="Accent" refType="w" fact="0"/>
                      <dgm:constr type="h" for="ch" forName="Accent" refType="w" refFor="ch" refForName="Accent"/>
                      <dgm:constr type="w" for="ch" forName="Accent" refType="w" fact="0.339"/>
                      <dgm:constr type="l" for="ch" forName="Parent" refType="w" fact="0.3678"/>
                      <dgm:constr type="t" for="ch" forName="Parent" refType="w" fact="0.0373"/>
                      <dgm:constr type="h" for="ch" forName="Parent" refType="w" refFor="ch" refForName="Parent"/>
                      <dgm:constr type="w" for="ch" forName="Parent" refType="w" fact="0.2644"/>
                      <dgm:constr type="l" for="ch" forName="Image" refType="w" fact="0"/>
                      <dgm:constr type="t" for="ch" forName="Image" refType="h" fact="0.035"/>
                      <dgm:constr type="h" for="ch" forName="Image" refType="h" fact="0.93"/>
                      <dgm:constr type="w" for="ch" forName="Image" refType="w" fact="0.4169"/>
                      <dgm:constr type="r" for="ch" forName="Space" refType="w"/>
                      <dgm:constr type="t" for="ch" forName="Space" refType="h" fact="0"/>
                      <dgm:constr type="h" for="ch" forName="Space" refType="h"/>
                      <dgm:constr type="w" for="ch" forName="Space" refType="w" fact="0.3305"/>
                    </dgm:constrLst>
                  </dgm:if>
                  <dgm:else name="Name26">
                    <dgm:constrLst>
                      <dgm:constr type="l" for="ch" forName="Accent" refType="w" fact="0.3305"/>
                      <dgm:constr type="t" for="ch" forName="Accent" refType="w" fact="0"/>
                      <dgm:constr type="h" for="ch" forName="Accent" refType="w" refFor="ch" refForName="Accent"/>
                      <dgm:constr type="w" for="ch" forName="Accent" refType="w" fact="0.339"/>
                      <dgm:constr type="l" for="ch" forName="Parent" refType="w" fact="0.3678"/>
                      <dgm:constr type="t" for="ch" forName="Parent" refType="w" fact="0.0373"/>
                      <dgm:constr type="h" for="ch" forName="Parent" refType="w" refFor="ch" refForName="Parent"/>
                      <dgm:constr type="w" for="ch" forName="Parent" refType="w" fact="0.2644"/>
                      <dgm:constr type="r" for="ch" forName="Image" refType="w"/>
                      <dgm:constr type="t" for="ch" forName="Image" refType="h" fact="0.035"/>
                      <dgm:constr type="h" for="ch" forName="Image" refType="h" fact="0.93"/>
                      <dgm:constr type="w" for="ch" forName="Image" refType="w" fact="0.4169"/>
                      <dgm:constr type="l" for="ch" forName="Space" refType="w" fact="0"/>
                      <dgm:constr type="t" for="ch" forName="Space" refType="h" fact="0"/>
                      <dgm:constr type="h" for="ch" forName="Space" refType="h"/>
                      <dgm:constr type="w" for="ch" forName="Space" refType="w" fact="0.3305"/>
                    </dgm:constrLst>
                  </dgm:else>
                </dgm:choose>
              </dgm:if>
              <dgm:else name="Name27">
                <dgm:choose name="Name28">
                  <dgm:if name="Name29" axis="self" ptType="node" func="posOdd" op="equ" val="1">
                    <dgm:constrLst>
                      <dgm:constr type="l" for="ch" forName="Accent" refType="w" fact="0.3305"/>
                      <dgm:constr type="t" for="ch" forName="Accent" refType="w" fact="0"/>
                      <dgm:constr type="h" for="ch" forName="Accent" refType="w" refFor="ch" refForName="Accent"/>
                      <dgm:constr type="w" for="ch" forName="Accent" refType="w" fact="0.339"/>
                      <dgm:constr type="l" for="ch" forName="Parent" refType="w" fact="0.3678"/>
                      <dgm:constr type="t" for="ch" forName="Parent" refType="w" fact="0.0373"/>
                      <dgm:constr type="h" for="ch" forName="Parent" refType="w" refFor="ch" refForName="Parent"/>
                      <dgm:constr type="w" for="ch" forName="Parent" refType="w" fact="0.2644"/>
                      <dgm:constr type="r" for="ch" forName="Image" refType="w"/>
                      <dgm:constr type="t" for="ch" forName="Image" refType="h" fact="0.035"/>
                      <dgm:constr type="h" for="ch" forName="Image" refType="h" fact="0.93"/>
                      <dgm:constr type="w" for="ch" forName="Image" refType="w" fact="0.4169"/>
                      <dgm:constr type="l" for="ch" forName="Space" refType="w" fact="0"/>
                      <dgm:constr type="t" for="ch" forName="Space" refType="h" fact="0"/>
                      <dgm:constr type="h" for="ch" forName="Space" refType="h"/>
                      <dgm:constr type="w" for="ch" forName="Space" refType="w" fact="0.3305"/>
                    </dgm:constrLst>
                  </dgm:if>
                  <dgm:else name="Name30">
                    <dgm:constrLst>
                      <dgm:constr type="l" for="ch" forName="Accent" refType="w" fact="0.3305"/>
                      <dgm:constr type="t" for="ch" forName="Accent" refType="w" fact="0"/>
                      <dgm:constr type="h" for="ch" forName="Accent" refType="w" refFor="ch" refForName="Accent"/>
                      <dgm:constr type="w" for="ch" forName="Accent" refType="w" fact="0.339"/>
                      <dgm:constr type="l" for="ch" forName="Parent" refType="w" fact="0.3678"/>
                      <dgm:constr type="t" for="ch" forName="Parent" refType="w" fact="0.0373"/>
                      <dgm:constr type="h" for="ch" forName="Parent" refType="w" refFor="ch" refForName="Parent"/>
                      <dgm:constr type="w" for="ch" forName="Parent" refType="w" fact="0.2644"/>
                      <dgm:constr type="l" for="ch" forName="Image" refType="w" fact="0"/>
                      <dgm:constr type="t" for="ch" forName="Image" refType="h" fact="0.035"/>
                      <dgm:constr type="h" for="ch" forName="Image" refType="h" fact="0.93"/>
                      <dgm:constr type="w" for="ch" forName="Image" refType="w" fact="0.4169"/>
                      <dgm:constr type="r" for="ch" forName="Space" refType="w"/>
                      <dgm:constr type="t" for="ch" forName="Space" refType="h" fact="0"/>
                      <dgm:constr type="h" for="ch" forName="Space" refType="h"/>
                      <dgm:constr type="w" for="ch" forName="Space" refType="w" fact="0.3305"/>
                    </dgm:constrLst>
                  </dgm:else>
                </dgm:choose>
              </dgm:else>
            </dgm:choose>
          </dgm:else>
        </dgm:choose>
        <dgm:layoutNode name="Accent" styleLbl="alignNode1">
          <dgm:varLst>
            <dgm:chMax val="0"/>
            <dgm:chPref val="0"/>
          </dgm:varLst>
          <dgm:alg type="sp"/>
          <dgm:shape xmlns:r="http://schemas.openxmlformats.org/officeDocument/2006/relationships" type="donut" r:blip="">
            <dgm:adjLst>
              <dgm:adj idx="1" val="0.1101"/>
            </dgm:adjLst>
          </dgm:shape>
          <dgm:presOf/>
        </dgm:layoutNode>
        <dgm:layoutNode name="Image" styleLbl="bgImgPlace1">
          <dgm:varLst>
            <dgm:chMax val="0"/>
            <dgm:chPref val="0"/>
            <dgm:bulletEnabled val="1"/>
          </dgm:varLst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Parent" styleLbl="fgAccFollowNode1">
          <dgm:varLst>
            <dgm:chMax val="0"/>
            <dgm:chPref val="0"/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ellipse" r:blip="">
            <dgm:adjLst/>
          </dgm:shape>
          <dgm:presOf axis="desOrSelf" ptType="node"/>
          <dgm:constrLst>
            <dgm:constr type="lMarg" refType="primFontSz" fact="0"/>
            <dgm:constr type="rMarg" refType="primFontSz" fact="0"/>
            <dgm:constr type="tMarg" refType="primFontSz" fact="0"/>
            <dgm:constr type="bMarg" refType="primFontSz" fact="0"/>
          </dgm:constrLst>
          <dgm:ruleLst>
            <dgm:rule type="primFontSz" val="5" fact="NaN" max="NaN"/>
          </dgm:ruleLst>
        </dgm:layoutNode>
        <dgm:layoutNode name="Space">
          <dgm:varLst>
            <dgm:chMax val="0"/>
            <dgm:chPref val="0"/>
          </dgm:varLst>
          <dgm:alg type="sp"/>
          <dgm:shape xmlns:r="http://schemas.openxmlformats.org/officeDocument/2006/relationships" r:blip="">
            <dgm:adjLst/>
          </dgm:shape>
          <dgm:presOf/>
        </dgm:layoutNode>
      </dgm:layoutNode>
      <dgm:forEach name="Name31" axis="followSib" ptType="sibTrans" cnt="1">
        <dgm:layoutNode name="ConnectorComposite">
          <dgm:alg type="composite">
            <dgm:param type="ar" val=".4"/>
          </dgm:alg>
          <dgm:shape xmlns:r="http://schemas.openxmlformats.org/officeDocument/2006/relationships" r:blip="">
            <dgm:adjLst/>
          </dgm:shape>
          <dgm:constrLst>
            <dgm:constr type="l" for="ch" forName="TopSpacing" refType="w" fact="0"/>
            <dgm:constr type="t" for="ch" forName="TopSpacing" refType="h" fact="0"/>
            <dgm:constr type="h" for="ch" forName="TopSpacing" refType="h" fact="0.3"/>
            <dgm:constr type="w" for="ch" forName="TopSpacing" refType="w"/>
            <dgm:constr type="l" for="ch" forName="Connector" refType="w" fact="0"/>
            <dgm:constr type="t" for="ch" forName="Connector" refType="h" fact="0.3"/>
            <dgm:constr type="h" for="ch" forName="Connector" refType="h" fact="0.4"/>
            <dgm:constr type="w" for="ch" forName="Connector" refType="h" refFor="ch" refForName="Connector"/>
            <dgm:constr type="l" for="ch" forName="BottomSpacing" refType="w" fact="0"/>
            <dgm:constr type="t" for="ch" forName="BottomSpacing" refType="h" fact="0.7"/>
            <dgm:constr type="h" for="ch" forName="BottomSpacing" refType="h" fact="0.3"/>
            <dgm:constr type="w" for="ch" forName="BottomSpacing" refType="w"/>
          </dgm:constrLst>
          <dgm:layoutNode name="TopSpacing">
            <dgm:alg type="sp"/>
            <dgm:shape xmlns:r="http://schemas.openxmlformats.org/officeDocument/2006/relationships" r:blip="">
              <dgm:adjLst/>
            </dgm:shape>
          </dgm:layoutNode>
          <dgm:layoutNode name="Connector" styleLbl="alignNode1">
            <dgm:alg type="sp"/>
            <dgm:shape xmlns:r="http://schemas.openxmlformats.org/officeDocument/2006/relationships" type="flowChartConnector" r:blip="">
              <dgm:adjLst/>
            </dgm:shape>
            <dgm:presOf/>
          </dgm:layoutNode>
          <dgm:layoutNode name="BottomSpacing">
            <dgm:alg type="sp"/>
            <dgm:shape xmlns:r="http://schemas.openxmlformats.org/officeDocument/2006/relationships" r:blip="">
              <dgm:adjLst/>
            </dgm:shape>
          </dgm:layoutNode>
        </dgm:layoutNode>
      </dgm:forEach>
    </dgm:forEach>
  </dgm:layoutNode>
</dgm:layoutDef>
</file>

<file path=ppt/diagrams/layout21.xml><?xml version="1.0" encoding="utf-8"?>
<dgm:layoutDef xmlns:dgm="http://schemas.openxmlformats.org/drawingml/2006/diagram" xmlns:a="http://schemas.openxmlformats.org/drawingml/2006/main" uniqueId="urn:microsoft.com/office/officeart/2005/8/layout/funnel1">
  <dgm:title val=""/>
  <dgm:desc val=""/>
  <dgm:catLst>
    <dgm:cat type="relationship" pri="2000"/>
    <dgm:cat type="process" pri="2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4"/>
      <dgm:resizeHandles val="exact"/>
    </dgm:varLst>
    <dgm:alg type="composite">
      <dgm:param type="ar" val="1.25"/>
    </dgm:alg>
    <dgm:shape xmlns:r="http://schemas.openxmlformats.org/officeDocument/2006/relationships" r:blip="">
      <dgm:adjLst/>
    </dgm:shape>
    <dgm:presOf/>
    <dgm:choose name="Name1">
      <dgm:if name="Name2" axis="ch" ptType="node" func="cnt" op="equ" val="2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w" for="ch" forName="item1" refType="w" fact="0.35"/>
          <dgm:constr type="h" for="ch" forName="item1" refType="w" fact="0.35"/>
          <dgm:constr type="t" for="ch" forName="item1" refType="h" fact="0.05"/>
          <dgm:constr type="l" for="ch" forName="item1" refType="w" fact="0.125"/>
          <dgm:constr type="primFontSz" for="ch" forName="item1" op="equ" val="65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if>
      <dgm:else name="Name3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primFontSz" for="ch" forName="rectangle" val="65"/>
          <dgm:constr type="w" for="ch" forName="item1" refType="w" fact="0.225"/>
          <dgm:constr type="h" for="ch" forName="item1" refType="w" fact="0.225"/>
          <dgm:constr type="t" for="ch" forName="item1" refType="h" fact="0.336"/>
          <dgm:constr type="l" for="ch" forName="item1" refType="w" fact="0.261"/>
          <dgm:constr type="primFontSz" for="ch" forName="item1" val="65"/>
          <dgm:constr type="w" for="ch" forName="item2" refType="w" fact="0.225"/>
          <dgm:constr type="h" for="ch" forName="item2" refType="w" fact="0.225"/>
          <dgm:constr type="t" for="ch" forName="item2" refType="h" fact="0.125"/>
          <dgm:constr type="l" for="ch" forName="item2" refType="w" fact="0.1"/>
          <dgm:constr type="primFontSz" for="ch" forName="item2" refType="primFontSz" refFor="ch" refForName="item1" op="equ"/>
          <dgm:constr type="w" for="ch" forName="item3" refType="w" fact="0.225"/>
          <dgm:constr type="h" for="ch" forName="item3" refType="w" fact="0.225"/>
          <dgm:constr type="t" for="ch" forName="item3" refType="h" fact="0.057"/>
          <dgm:constr type="l" for="ch" forName="item3" refType="w" fact="0.33"/>
          <dgm:constr type="primFontSz" for="ch" forName="item3" refType="primFontSz" refFor="ch" refForName="item1" op="equ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else>
    </dgm:choose>
    <dgm:ruleLst/>
    <dgm:choose name="Name4">
      <dgm:if name="Name5" axis="ch" ptType="node" func="cnt" op="gte" val="1">
        <dgm:layoutNode name="ellipse" styleLbl="trBgShp">
          <dgm:alg type="sp"/>
          <dgm:shape xmlns:r="http://schemas.openxmlformats.org/officeDocument/2006/relationships" type="ellipse" r:blip="">
            <dgm:adjLst/>
          </dgm:shape>
          <dgm:presOf/>
          <dgm:constrLst/>
          <dgm:ruleLst/>
        </dgm:layoutNode>
        <dgm:layoutNode name="arrow1" styleLbl="fgShp">
          <dgm:alg type="sp"/>
          <dgm:shape xmlns:r="http://schemas.openxmlformats.org/officeDocument/2006/relationships" type="downArrow" r:blip="">
            <dgm:adjLst/>
          </dgm:shape>
          <dgm:presOf/>
          <dgm:constrLst/>
          <dgm:ruleLst/>
        </dgm:layoutNode>
        <dgm:layoutNode name="rectangle" styleLbl="revTx">
          <dgm:varLst>
            <dgm:bulletEnabled val="1"/>
          </dgm:varLst>
          <dgm:alg type="tx">
            <dgm:param type="txAnchorHorzCh" val="ctr"/>
          </dgm:alg>
          <dgm:shape xmlns:r="http://schemas.openxmlformats.org/officeDocument/2006/relationships" type="rect" r:blip="">
            <dgm:adjLst/>
          </dgm:shape>
          <dgm:choose name="Name6">
            <dgm:if name="Name7" axis="ch" ptType="node" func="cnt" op="equ" val="1">
              <dgm:presOf axis="ch desOrSelf" ptType="node node" st="1 1" cnt="1 0"/>
            </dgm:if>
            <dgm:if name="Name8" axis="ch" ptType="node" func="cnt" op="equ" val="2">
              <dgm:presOf axis="ch desOrSelf" ptType="node node" st="2 1" cnt="1 0"/>
            </dgm:if>
            <dgm:if name="Name9" axis="ch" ptType="node" func="cnt" op="equ" val="3">
              <dgm:presOf axis="ch desOrSelf" ptType="node node" st="3 1" cnt="1 0"/>
            </dgm:if>
            <dgm:else name="Name10">
              <dgm:presOf axis="ch desOrSelf" ptType="node node" st="4 1" cnt="1 0"/>
            </dgm:else>
          </dgm:choose>
          <dgm:constrLst/>
          <dgm:ruleLst>
            <dgm:rule type="primFontSz" val="5" fact="NaN" max="NaN"/>
          </dgm:ruleLst>
        </dgm:layoutNode>
        <dgm:forEach name="Name11" axis="ch" ptType="node" st="2" cnt="1">
          <dgm:layoutNode name="item1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2">
              <dgm:if name="Name13" axis="root ch" ptType="all node" func="cnt" op="equ" val="1">
                <dgm:presOf/>
              </dgm:if>
              <dgm:if name="Name14" axis="root ch" ptType="all node" func="cnt" op="equ" val="2">
                <dgm:presOf axis="root ch desOrSelf" ptType="all node node" st="1 1 1" cnt="0 1 0"/>
              </dgm:if>
              <dgm:if name="Name15" axis="root ch" ptType="all node" func="cnt" op="equ" val="3">
                <dgm:presOf axis="root ch desOrSelf" ptType="all node node" st="1 2 1" cnt="0 1 0"/>
              </dgm:if>
              <dgm:else name="Name16">
                <dgm:presOf axis="root ch desOrSelf" ptType="all node node" st="1 3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17" axis="ch" ptType="node" st="3" cnt="1">
          <dgm:layoutNode name="item2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8">
              <dgm:if name="Name19" axis="root ch" ptType="all node" func="cnt" op="equ" val="1">
                <dgm:presOf/>
              </dgm:if>
              <dgm:if name="Name20" axis="root ch" ptType="all node" func="cnt" op="equ" val="2">
                <dgm:presOf/>
              </dgm:if>
              <dgm:if name="Name21" axis="root ch" ptType="all node" func="cnt" op="equ" val="3">
                <dgm:presOf axis="root ch desOrSelf" ptType="all node node" st="1 1 1" cnt="0 1 0"/>
              </dgm:if>
              <dgm:else name="Name22">
                <dgm:presOf axis="root ch desOrSelf" ptType="all node node" st="1 2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23" axis="ch" ptType="node" st="4" cnt="1">
          <dgm:layoutNode name="item3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4">
              <dgm:if name="Name25" axis="root ch" ptType="all node" func="cnt" op="equ" val="1">
                <dgm:presOf/>
              </dgm:if>
              <dgm:if name="Name26" axis="root ch" ptType="all node" func="cnt" op="equ" val="2">
                <dgm:presOf/>
              </dgm:if>
              <dgm:if name="Name27" axis="root ch" ptType="all node" func="cnt" op="equ" val="3">
                <dgm:presOf/>
              </dgm:if>
              <dgm:else name="Name28">
                <dgm:presOf axis="root ch desOrSelf" ptType="all node node" st="1 1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layoutNode name="funnel" styleLbl="trAlignAcc1">
          <dgm:alg type="sp"/>
          <dgm:shape xmlns:r="http://schemas.openxmlformats.org/officeDocument/2006/relationships" type="funnel" r:blip="">
            <dgm:adjLst/>
          </dgm:shape>
          <dgm:presOf/>
          <dgm:constrLst/>
          <dgm:ruleLst/>
        </dgm:layoutNode>
      </dgm:if>
      <dgm:else name="Name29"/>
    </dgm:choose>
  </dgm:layoutNode>
</dgm:layoutDef>
</file>

<file path=ppt/diagrams/layout22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23.xml><?xml version="1.0" encoding="utf-8"?>
<dgm:layoutDef xmlns:dgm="http://schemas.openxmlformats.org/drawingml/2006/diagram" xmlns:a="http://schemas.openxmlformats.org/drawingml/2006/main" uniqueId="urn:microsoft.com/office/officeart/2009/3/layout/BlockDescendingList">
  <dgm:title val=""/>
  <dgm:desc val=""/>
  <dgm:catLst>
    <dgm:cat type="list" pri="18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30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0" srcId="0" destId="10" srcOrd="0" destOrd="0"/>
        <dgm:cxn modelId="13" srcId="10" destId="11" srcOrd="0" destOrd="0"/>
        <dgm:cxn modelId="14" srcId="10" destId="12" srcOrd="0" destOrd="0"/>
        <dgm:cxn modelId="50" srcId="0" destId="20" srcOrd="1" destOrd="0"/>
        <dgm:cxn modelId="23" srcId="20" destId="21" srcOrd="0" destOrd="0"/>
        <dgm:cxn modelId="24" srcId="20" destId="22" srcOrd="0" destOrd="0"/>
        <dgm:cxn modelId="60" srcId="0" destId="30" srcOrd="2" destOrd="0"/>
        <dgm:cxn modelId="33" srcId="30" destId="31" srcOrd="0" destOrd="0"/>
        <dgm:cxn modelId="34" srcId="30" destId="32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7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  <dgm:cxn modelId="80" srcId="0" destId="70" srcOrd="3" destOrd="0"/>
      </dgm:cxnLst>
      <dgm:bg/>
      <dgm:whole/>
    </dgm:dataModel>
  </dgm:clrData>
  <dgm:layoutNode name="Name0">
    <dgm:varLst>
      <dgm:chMax val="7"/>
      <dgm:chPref val="7"/>
      <dgm:dir/>
      <dgm:animLvl val="lvl"/>
    </dgm:varLst>
    <dgm:shape xmlns:r="http://schemas.openxmlformats.org/officeDocument/2006/relationships" r:blip="">
      <dgm:adjLst/>
    </dgm:shape>
    <dgm:choose name="Name1">
      <dgm:if name="Name2" axis="ch" ptType="node" func="cnt" op="equ" val="1">
        <dgm:alg type="composite">
          <dgm:param type="ar" val="0.5516"/>
        </dgm:alg>
        <dgm:choose name="Name3">
          <dgm:if name="Name4" func="var" arg="dir" op="equ" val="norm">
            <dgm:constrLst>
              <dgm:constr type="primFontSz" for="des" forName="childText_1" val="65"/>
              <dgm:constr type="primFontSz" for="des" forName="parentText_1" val="65"/>
              <dgm:constr type="primFontSz" for="des" forName="childText_1" refType="primFontSz" refFor="des" refForName="parentText_1" op="lte"/>
              <dgm:constr type="l" for="ch" forName="accentShape_1" refType="w" fact="0"/>
              <dgm:constr type="t" for="ch" forName="accentShape_1" refType="h" fact="0"/>
              <dgm:constr type="w" for="ch" forName="accentShape_1" refType="w" fact="0.7146"/>
              <dgm:constr type="h" for="ch" forName="accentShape_1" refType="h" fact="0.9952"/>
              <dgm:constr type="l" for="ch" forName="parentText_1" refType="w" fact="0.513"/>
              <dgm:constr type="t" for="ch" forName="parentText_1" refType="h" fact="0"/>
              <dgm:constr type="w" for="ch" forName="parentText_1" refType="w" refFor="ch" refForName="accentShape_1" fact="0.26"/>
              <dgm:constr type="h" for="ch" forName="parentText_1" refType="h" fact="0.78"/>
              <dgm:constr type="l" for="ch" forName="childText_1" refType="w" fact="0"/>
              <dgm:constr type="t" for="ch" forName="childText_1" refType="h" fact="0"/>
              <dgm:constr type="w" for="ch" forName="childText_1" refType="w" refFor="ch" refForName="accentShape_1" fact="0.71"/>
              <dgm:constr type="h" for="ch" forName="childText_1" refType="h"/>
            </dgm:constrLst>
          </dgm:if>
          <dgm:else name="Name5">
            <dgm:constrLst>
              <dgm:constr type="primFontSz" for="des" forName="childText_1" val="65"/>
              <dgm:constr type="primFontSz" for="des" forName="parentText_1" val="65"/>
              <dgm:constr type="primFontSz" for="des" forName="childText_1" refType="primFontSz" refFor="des" refForName="parentText_1" op="lte"/>
              <dgm:constr type="l" for="ch" forName="accentShape_1" refType="w" fact="0"/>
              <dgm:constr type="t" for="ch" forName="accentShape_1" refType="h" fact="0"/>
              <dgm:constr type="w" for="ch" forName="accentShape_1" refType="w" fact="0.7146"/>
              <dgm:constr type="h" for="ch" forName="accentShape_1" refType="h" fact="0.9952"/>
              <dgm:constr type="l" for="ch" forName="parentText_1" refType="w" fact="0.513"/>
              <dgm:constr type="t" for="ch" forName="parentText_1" refType="h" fact="0"/>
              <dgm:constr type="w" for="ch" forName="parentText_1" refType="w" refFor="ch" refForName="accentShape_1" fact="0.26"/>
              <dgm:constr type="h" for="ch" forName="parentText_1" refType="h" fact="0.78"/>
              <dgm:constr type="l" for="ch" forName="childText_1" refType="w" fact="0"/>
              <dgm:constr type="t" for="ch" forName="childText_1" refType="h" fact="0"/>
              <dgm:constr type="w" for="ch" forName="childText_1" refType="w" refFor="ch" refForName="accentShape_1" fact="0.71"/>
              <dgm:constr type="h" for="ch" forName="childText_1" refType="h"/>
            </dgm:constrLst>
          </dgm:else>
        </dgm:choose>
      </dgm:if>
      <dgm:if name="Name6" axis="ch" ptType="node" func="cnt" op="equ" val="2">
        <dgm:alg type="composite">
          <dgm:param type="ar" val="0.9804"/>
        </dgm:alg>
        <dgm:choose name="Name7">
          <dgm:if name="Name8" func="var" arg="dir" op="equ" val="norm">
            <dgm:constrLst>
              <dgm:constr type="primFontSz" for="des" forName="childText_1" val="65"/>
              <dgm:constr type="primFontSz" for="des" forName="parentText_1" val="65"/>
              <dgm:constr type="primFontSz" for="des" forName="childText_1" refType="primFontSz" refFor="des" refForName="parentText_1" op="lte"/>
              <dgm:constr type="primFontSz" for="des" forName="childText_2" refType="primFontSz" refFor="des" refForName="parentText_1" op="lte"/>
              <dgm:constr type="primFontSz" for="des" forName="childText_1" refType="primFontSz" refFor="des" refForName="parentText_2" op="lte"/>
              <dgm:constr type="primFontSz" for="des" forName="childText_2" refType="primFontSz" refFor="des" refForName="parentText_2" op="lte"/>
              <dgm:constr type="primFontSz" for="des" forName="parentText_2" refType="primFontSz" refFor="des" refForName="parentText_1" op="equ"/>
              <dgm:constr type="primFontSz" for="des" forName="childText_2" refType="primFontSz" refFor="des" refForName="childText_1" op="equ"/>
              <dgm:constr type="l" for="ch" forName="accentShape_2" refType="w" fact="0.4393"/>
              <dgm:constr type="t" for="ch" forName="accentShape_2" refType="h" fact="0.1192"/>
              <dgm:constr type="w" for="ch" forName="accentShape_2" refType="w" fact="0.4021"/>
              <dgm:constr type="h" for="ch" forName="accentShape_2" refType="h" fact="0.876"/>
              <dgm:constr type="l" for="ch" forName="accentShape_1" refType="w" fact="0"/>
              <dgm:constr type="t" for="ch" forName="accentShape_1" refType="h" fact="0"/>
              <dgm:constr type="w" for="ch" forName="accentShape_1" refType="w" fact="0.4021"/>
              <dgm:constr type="h" for="ch" forName="accentShape_1" refType="h" fact="0.9952"/>
              <dgm:constr type="l" for="ch" forName="parentText_1" refType="w" fact="0.2946"/>
              <dgm:constr type="t" for="ch" forName="parentText_1" refType="h" fact="0"/>
              <dgm:constr type="w" for="ch" forName="parentText_1" refType="w" refFor="ch" refForName="accentShape_1" fact="0.26"/>
              <dgm:constr type="h" for="ch" forName="parentText_1" refType="h" fact="0.78"/>
              <dgm:constr type="l" for="ch" forName="parentText_2" refType="w" fact="0.7339"/>
              <dgm:constr type="t" for="ch" forName="parentText_2" refType="h" fact="0.1192"/>
              <dgm:constr type="w" for="ch" forName="parentText_2" refType="w" refFor="ch" refForName="accentShape_1" fact="0.26"/>
              <dgm:constr type="h" for="ch" forName="parentText_2" refType="h" fact="0.78"/>
              <dgm:constr type="l" for="ch" forName="childText_1" refType="w" fact="0"/>
              <dgm:constr type="t" for="ch" forName="childText_1" refType="h" fact="0"/>
              <dgm:constr type="w" for="ch" forName="childText_1" refType="w" refFor="ch" refForName="accentShape_1" fact="0.71"/>
              <dgm:constr type="h" for="ch" forName="childText_1" refType="h"/>
              <dgm:constr type="l" for="ch" forName="childText_2" refType="w" fact="0.4393"/>
              <dgm:constr type="t" for="ch" forName="childText_2" refType="h" fact="0.1192"/>
              <dgm:constr type="w" for="ch" forName="childText_2" refType="w" refFor="ch" refForName="accentShape_2" fact="0.71"/>
              <dgm:constr type="h" for="ch" forName="childText_2" refType="h" fact="0.8808"/>
            </dgm:constrLst>
          </dgm:if>
          <dgm:else name="Name9">
            <dgm:constrLst>
              <dgm:constr type="primFontSz" for="des" forName="childText_1" val="65"/>
              <dgm:constr type="primFontSz" for="des" forName="parentText_1" val="65"/>
              <dgm:constr type="primFontSz" for="des" forName="childText_1" refType="primFontSz" refFor="des" refForName="parentText_1" op="lte"/>
              <dgm:constr type="primFontSz" for="des" forName="childText_2" refType="primFontSz" refFor="des" refForName="parentText_1" op="lte"/>
              <dgm:constr type="primFontSz" for="des" forName="childText_1" refType="primFontSz" refFor="des" refForName="parentText_2" op="lte"/>
              <dgm:constr type="primFontSz" for="des" forName="childText_2" refType="primFontSz" refFor="des" refForName="parentText_2" op="lte"/>
              <dgm:constr type="primFontSz" for="des" forName="parentText_2" refType="primFontSz" refFor="des" refForName="parentText_1" op="equ"/>
              <dgm:constr type="primFontSz" for="des" forName="childText_2" refType="primFontSz" refFor="des" refForName="childText_1" op="equ"/>
              <dgm:constr type="l" for="ch" forName="accentShape_1" refType="w" fact="0.4393"/>
              <dgm:constr type="t" for="ch" forName="accentShape_2" refType="h" fact="0.1192"/>
              <dgm:constr type="w" for="ch" forName="accentShape_2" refType="w" fact="0.4021"/>
              <dgm:constr type="h" for="ch" forName="accentShape_2" refType="h" fact="0.876"/>
              <dgm:constr type="l" for="ch" forName="accentShape_2" refType="w" fact="0"/>
              <dgm:constr type="t" for="ch" forName="accentShape_1" refType="h" fact="0"/>
              <dgm:constr type="w" for="ch" forName="accentShape_1" refType="w" fact="0.4021"/>
              <dgm:constr type="h" for="ch" forName="accentShape_1" refType="h" fact="0.9952"/>
              <dgm:constr type="l" for="ch" forName="parentText_2" refType="w" fact="0.2946"/>
              <dgm:constr type="t" for="ch" forName="parentText_1" refType="h" fact="0"/>
              <dgm:constr type="w" for="ch" forName="parentText_1" refType="w" refFor="ch" refForName="accentShape_1" fact="0.26"/>
              <dgm:constr type="h" for="ch" forName="parentText_1" refType="h" fact="0.78"/>
              <dgm:constr type="l" for="ch" forName="parentText_1" refType="w" fact="0.7339"/>
              <dgm:constr type="t" for="ch" forName="parentText_2" refType="h" fact="0.1192"/>
              <dgm:constr type="w" for="ch" forName="parentText_2" refType="w" refFor="ch" refForName="accentShape_1" fact="0.26"/>
              <dgm:constr type="h" for="ch" forName="parentText_2" refType="h" fact="0.78"/>
              <dgm:constr type="l" for="ch" forName="childText_2" refType="w" fact="0"/>
              <dgm:constr type="t" for="ch" forName="childText_1" refType="h" fact="0"/>
              <dgm:constr type="w" for="ch" forName="childText_1" refType="w" refFor="ch" refForName="accentShape_1" fact="0.71"/>
              <dgm:constr type="h" for="ch" forName="childText_1" refType="h"/>
              <dgm:constr type="l" for="ch" forName="childText_1" refType="w" fact="0.4393"/>
              <dgm:constr type="t" for="ch" forName="childText_2" refType="h" fact="0.1192"/>
              <dgm:constr type="w" for="ch" forName="childText_2" refType="w" refFor="ch" refForName="accentShape_2" fact="0.71"/>
              <dgm:constr type="h" for="ch" forName="childText_2" refType="h" fact="0.8808"/>
            </dgm:constrLst>
          </dgm:else>
        </dgm:choose>
      </dgm:if>
      <dgm:if name="Name10" axis="ch" ptType="node" func="cnt" op="equ" val="3">
        <dgm:alg type="composite">
          <dgm:param type="ar" val="1.4097"/>
        </dgm:alg>
        <dgm:choose name="Name11">
          <dgm:if name="Name12" func="var" arg="dir" op="equ" val="norm">
            <dgm:constrLst>
              <dgm:constr type="primFontSz" for="des" forName="childText_1" val="65"/>
              <dgm:constr type="primFontSz" for="des" forName="parentText_1" val="65"/>
              <dgm:constr type="primFontSz" for="des" forName="childText_1" refType="primFontSz" refFor="des" refForName="parentText_1" op="lte"/>
              <dgm:constr type="primFontSz" for="des" forName="childText_2" refType="primFontSz" refFor="des" refForName="parentText_1" op="lte"/>
              <dgm:constr type="primFontSz" for="des" forName="childText_3" refType="primFontSz" refFor="des" refForName="parentText_1" op="lte"/>
              <dgm:constr type="primFontSz" for="des" forName="childText_1" refType="primFontSz" refFor="des" refForName="parentText_2" op="lte"/>
              <dgm:constr type="primFontSz" for="des" forName="childText_2" refType="primFontSz" refFor="des" refForName="parentText_2" op="lte"/>
              <dgm:constr type="primFontSz" for="des" forName="childText_3" refType="primFontSz" refFor="des" refForName="parentText_2" op="lte"/>
              <dgm:constr type="primFontSz" for="des" forName="childText_1" refType="primFontSz" refFor="des" refForName="parentText_3" op="lte"/>
              <dgm:constr type="primFontSz" for="des" forName="childText_2" refType="primFontSz" refFor="des" refForName="parentText_3" op="lte"/>
              <dgm:constr type="primFontSz" for="des" forName="childText_3" refType="primFontSz" refFor="des" refForName="parentText_3" op="lte"/>
              <dgm:constr type="primFontSz" for="des" forName="parentText_2" refType="primFontSz" refFor="des" refForName="parentText_1" op="equ"/>
              <dgm:constr type="primFontSz" for="des" forName="parentText_3" refType="primFontSz" refFor="des" refForName="parentText_1" op="equ"/>
              <dgm:constr type="primFontSz" for="des" forName="childText_2" refType="primFontSz" refFor="des" refForName="childText_1" op="equ"/>
              <dgm:constr type="primFontSz" for="des" forName="childText_3" refType="primFontSz" refFor="des" refForName="childText_1" op="equ"/>
              <dgm:constr type="l" for="ch" forName="accentShape_1" refType="w" fact="0"/>
              <dgm:constr type="t" for="ch" forName="accentShape_1" refType="h" fact="0"/>
              <dgm:constr type="w" for="ch" forName="accentShape_1" refType="w" fact="0.2796"/>
              <dgm:constr type="h" for="ch" forName="accentShape_1" refType="h" fact="0.9952"/>
              <dgm:constr type="l" for="ch" forName="accentShape_2" refType="w" fact="0.3055"/>
              <dgm:constr type="t" for="ch" forName="accentShape_2" refType="h" fact="0.1192"/>
              <dgm:constr type="w" for="ch" forName="accentShape_2" refType="w" fact="0.2796"/>
              <dgm:constr type="h" for="ch" forName="accentShape_2" refType="h" fact="0.876"/>
              <dgm:constr type="l" for="ch" forName="accentShape_3" refType="w" fact="0.6101"/>
              <dgm:constr type="t" for="ch" forName="accentShape_3" refType="h" fact="0.2457"/>
              <dgm:constr type="w" for="ch" forName="accentShape_3" refType="w" fact="0.2796"/>
              <dgm:constr type="h" for="ch" forName="accentShape_3" refType="h" fact="0.7499"/>
              <dgm:constr type="l" for="ch" forName="parentText_1" refType="w" fact="0.2"/>
              <dgm:constr type="t" for="ch" forName="parentText_1" refType="h" fact="0"/>
              <dgm:constr type="w" for="ch" forName="parentText_1" refType="w" refFor="ch" refForName="accentShape_1" fact="0.26"/>
              <dgm:constr type="h" for="ch" forName="parentText_1" refType="h" refFor="ch" refForName="accentShape_1" fact="0.9"/>
              <dgm:constr type="l" for="ch" forName="parentText_2" refType="w" fact="0.5055"/>
              <dgm:constr type="t" for="ch" forName="parentText_2" refType="h" fact="0.1192"/>
              <dgm:constr type="w" for="ch" forName="parentText_2" refType="w" refFor="ch" refForName="accentShape_2" fact="0.26"/>
              <dgm:constr type="h" for="ch" forName="parentText_2" refType="h" refFor="ch" refForName="accentShape_2" fact="0.9"/>
              <dgm:constr type="l" for="ch" forName="parentText_3" refType="w" fact="0.8101"/>
              <dgm:constr type="t" for="ch" forName="parentText_3" refType="h" fact="0.2457"/>
              <dgm:constr type="w" for="ch" forName="parentText_3" refType="w" refFor="ch" refForName="accentShape_3" fact="0.26"/>
              <dgm:constr type="h" for="ch" forName="parentText_3" refType="h" refFor="ch" refForName="accentShape_3" fact="0.9"/>
              <dgm:constr type="l" for="ch" forName="childText_1" refType="w" fact="0"/>
              <dgm:constr type="t" for="ch" forName="childText_1" refType="h" fact="0"/>
              <dgm:constr type="w" for="ch" forName="childText_1" refType="w" refFor="ch" refForName="accentShape_1" fact="0.71"/>
              <dgm:constr type="h" for="ch" forName="childText_1" refType="h"/>
              <dgm:constr type="l" for="ch" forName="childText_2" refType="w" fact="0.3055"/>
              <dgm:constr type="t" for="ch" forName="childText_2" refType="h" fact="0.1192"/>
              <dgm:constr type="w" for="ch" forName="childText_2" refType="w" refFor="ch" refForName="accentShape_2" fact="0.71"/>
              <dgm:constr type="h" for="ch" forName="childText_2" refType="h" fact="0.8808"/>
              <dgm:constr type="l" for="ch" forName="childText_3" refType="w" fact="0.6101"/>
              <dgm:constr type="t" for="ch" forName="childText_3" refType="h" fact="0.2457"/>
              <dgm:constr type="w" for="ch" forName="childText_3" refType="w" refFor="ch" refForName="accentShape_3" fact="0.71"/>
              <dgm:constr type="h" for="ch" forName="childText_3" refType="h" fact="0.7543"/>
            </dgm:constrLst>
          </dgm:if>
          <dgm:else name="Name13">
            <dgm:constrLst>
              <dgm:constr type="primFontSz" for="des" forName="childText_1" val="65"/>
              <dgm:constr type="primFontSz" for="des" forName="parentText_1" val="65"/>
              <dgm:constr type="primFontSz" for="des" forName="childText_1" refType="primFontSz" refFor="des" refForName="parentText_1" op="lte"/>
              <dgm:constr type="primFontSz" for="des" forName="childText_2" refType="primFontSz" refFor="des" refForName="parentText_1" op="lte"/>
              <dgm:constr type="primFontSz" for="des" forName="childText_3" refType="primFontSz" refFor="des" refForName="parentText_1" op="lte"/>
              <dgm:constr type="primFontSz" for="des" forName="childText_1" refType="primFontSz" refFor="des" refForName="parentText_2" op="lte"/>
              <dgm:constr type="primFontSz" for="des" forName="childText_2" refType="primFontSz" refFor="des" refForName="parentText_2" op="lte"/>
              <dgm:constr type="primFontSz" for="des" forName="childText_3" refType="primFontSz" refFor="des" refForName="parentText_2" op="lte"/>
              <dgm:constr type="primFontSz" for="des" forName="childText_1" refType="primFontSz" refFor="des" refForName="parentText_3" op="lte"/>
              <dgm:constr type="primFontSz" for="des" forName="childText_2" refType="primFontSz" refFor="des" refForName="parentText_3" op="lte"/>
              <dgm:constr type="primFontSz" for="des" forName="childText_3" refType="primFontSz" refFor="des" refForName="parentText_3" op="lte"/>
              <dgm:constr type="primFontSz" for="des" forName="parentText_2" refType="primFontSz" refFor="des" refForName="parentText_1" op="equ"/>
              <dgm:constr type="primFontSz" for="des" forName="parentText_3" refType="primFontSz" refFor="des" refForName="parentText_1" op="equ"/>
              <dgm:constr type="primFontSz" for="des" forName="childText_2" refType="primFontSz" refFor="des" refForName="childText_1" op="equ"/>
              <dgm:constr type="primFontSz" for="des" forName="childText_3" refType="primFontSz" refFor="des" refForName="childText_1" op="equ"/>
              <dgm:constr type="l" for="ch" forName="accentShape_3" refType="w" fact="0"/>
              <dgm:constr type="t" for="ch" forName="accentShape_1" refType="h" fact="0"/>
              <dgm:constr type="w" for="ch" forName="accentShape_1" refType="w" fact="0.2796"/>
              <dgm:constr type="h" for="ch" forName="accentShape_1" refType="h" fact="0.9952"/>
              <dgm:constr type="l" for="ch" forName="accentShape_2" refType="w" fact="0.3055"/>
              <dgm:constr type="t" for="ch" forName="accentShape_2" refType="h" fact="0.1192"/>
              <dgm:constr type="w" for="ch" forName="accentShape_2" refType="w" fact="0.2796"/>
              <dgm:constr type="h" for="ch" forName="accentShape_2" refType="h" fact="0.876"/>
              <dgm:constr type="l" for="ch" forName="accentShape_1" refType="w" fact="0.6101"/>
              <dgm:constr type="t" for="ch" forName="accentShape_3" refType="h" fact="0.2457"/>
              <dgm:constr type="w" for="ch" forName="accentShape_3" refType="w" fact="0.2796"/>
              <dgm:constr type="h" for="ch" forName="accentShape_3" refType="h" fact="0.7499"/>
              <dgm:constr type="l" for="ch" forName="parentText_3" refType="w" fact="0.2"/>
              <dgm:constr type="t" for="ch" forName="parentText_1" refType="h" fact="0"/>
              <dgm:constr type="w" for="ch" forName="parentText_1" refType="w" refFor="ch" refForName="accentShape_1" fact="0.26"/>
              <dgm:constr type="h" for="ch" forName="parentText_1" refType="h" refFor="ch" refForName="accentShape_1" fact="0.9"/>
              <dgm:constr type="l" for="ch" forName="parentText_2" refType="w" fact="0.5055"/>
              <dgm:constr type="t" for="ch" forName="parentText_2" refType="h" fact="0.1192"/>
              <dgm:constr type="w" for="ch" forName="parentText_2" refType="w" refFor="ch" refForName="accentShape_2" fact="0.26"/>
              <dgm:constr type="h" for="ch" forName="parentText_2" refType="h" refFor="ch" refForName="accentShape_2" fact="0.9"/>
              <dgm:constr type="l" for="ch" forName="parentText_1" refType="w" fact="0.8101"/>
              <dgm:constr type="t" for="ch" forName="parentText_3" refType="h" fact="0.2457"/>
              <dgm:constr type="w" for="ch" forName="parentText_3" refType="w" refFor="ch" refForName="accentShape_3" fact="0.26"/>
              <dgm:constr type="h" for="ch" forName="parentText_3" refType="h" refFor="ch" refForName="accentShape_3" fact="0.9"/>
              <dgm:constr type="l" for="ch" forName="childText_3" refType="w" fact="0"/>
              <dgm:constr type="t" for="ch" forName="childText_1" refType="h" fact="0"/>
              <dgm:constr type="w" for="ch" forName="childText_1" refType="w" refFor="ch" refForName="accentShape_1" fact="0.71"/>
              <dgm:constr type="h" for="ch" forName="childText_1" refType="h"/>
              <dgm:constr type="l" for="ch" forName="childText_2" refType="w" fact="0.3055"/>
              <dgm:constr type="t" for="ch" forName="childText_2" refType="h" fact="0.1192"/>
              <dgm:constr type="w" for="ch" forName="childText_2" refType="w" refFor="ch" refForName="accentShape_2" fact="0.71"/>
              <dgm:constr type="h" for="ch" forName="childText_2" refType="h" fact="0.8808"/>
              <dgm:constr type="l" for="ch" forName="childText_1" refType="w" fact="0.6101"/>
              <dgm:constr type="t" for="ch" forName="childText_3" refType="h" fact="0.2457"/>
              <dgm:constr type="w" for="ch" forName="childText_3" refType="w" refFor="ch" refForName="accentShape_3" fact="0.71"/>
              <dgm:constr type="h" for="ch" forName="childText_3" refType="h" fact="0.7543"/>
            </dgm:constrLst>
          </dgm:else>
        </dgm:choose>
      </dgm:if>
      <dgm:if name="Name14" axis="ch" ptType="node" func="cnt" op="equ" val="4">
        <dgm:alg type="composite">
          <dgm:param type="ar" val="1.8305"/>
        </dgm:alg>
        <dgm:choose name="Name15">
          <dgm:if name="Name16" func="var" arg="dir" op="equ" val="norm">
            <dgm:constrLst>
              <dgm:constr type="primFontSz" for="des" forName="childText_1" val="65"/>
              <dgm:constr type="primFontSz" for="des" forName="parentText_1" val="65"/>
              <dgm:constr type="primFontSz" for="des" forName="childText_1" refType="primFontSz" refFor="des" refForName="parentText_1" op="lte"/>
              <dgm:constr type="primFontSz" for="des" forName="childText_2" refType="primFontSz" refFor="des" refForName="parentText_1" op="lte"/>
              <dgm:constr type="primFontSz" for="des" forName="childText_3" refType="primFontSz" refFor="des" refForName="parentText_1" op="lte"/>
              <dgm:constr type="primFontSz" for="des" forName="childText_4" refType="primFontSz" refFor="des" refForName="parentText_1" op="lte"/>
              <dgm:constr type="primFontSz" for="des" forName="childText_1" refType="primFontSz" refFor="des" refForName="parentText_2" op="lte"/>
              <dgm:constr type="primFontSz" for="des" forName="childText_2" refType="primFontSz" refFor="des" refForName="parentText_2" op="lte"/>
              <dgm:constr type="primFontSz" for="des" forName="childText_3" refType="primFontSz" refFor="des" refForName="parentText_2" op="lte"/>
              <dgm:constr type="primFontSz" for="des" forName="childText_4" refType="primFontSz" refFor="des" refForName="parentText_2" op="lte"/>
              <dgm:constr type="primFontSz" for="des" forName="childText_1" refType="primFontSz" refFor="des" refForName="parentText_3" op="lte"/>
              <dgm:constr type="primFontSz" for="des" forName="childText_2" refType="primFontSz" refFor="des" refForName="parentText_3" op="lte"/>
              <dgm:constr type="primFontSz" for="des" forName="childText_3" refType="primFontSz" refFor="des" refForName="parentText_3" op="lte"/>
              <dgm:constr type="primFontSz" for="des" forName="childText_4" refType="primFontSz" refFor="des" refForName="parentText_3" op="lte"/>
              <dgm:constr type="primFontSz" for="des" forName="childText_1" refType="primFontSz" refFor="des" refForName="parentText_4" op="lte"/>
              <dgm:constr type="primFontSz" for="des" forName="childText_2" refType="primFontSz" refFor="des" refForName="parentText_4" op="lte"/>
              <dgm:constr type="primFontSz" for="des" forName="childText_3" refType="primFontSz" refFor="des" refForName="parentText_4" op="lte"/>
              <dgm:constr type="primFontSz" for="des" forName="childText_4" refType="primFontSz" refFor="des" refForName="parentText_4" op="lte"/>
              <dgm:constr type="primFontSz" for="des" forName="parentText_2" refType="primFontSz" refFor="des" refForName="parentText_1" op="equ"/>
              <dgm:constr type="primFontSz" for="des" forName="parentText_3" refType="primFontSz" refFor="des" refForName="parentText_1" op="equ"/>
              <dgm:constr type="primFontSz" for="des" forName="parentText_4" refType="primFontSz" refFor="des" refForName="parentText_1" op="equ"/>
              <dgm:constr type="primFontSz" for="des" forName="childText_2" refType="primFontSz" refFor="des" refForName="childText_1" op="equ"/>
              <dgm:constr type="primFontSz" for="des" forName="childText_3" refType="primFontSz" refFor="des" refForName="childText_1" op="equ"/>
              <dgm:constr type="primFontSz" for="des" forName="childText_4" refType="primFontSz" refFor="des" refForName="childText_1" op="equ"/>
              <dgm:constr type="l" for="ch" forName="accentShape_1" refType="w" fact="0"/>
              <dgm:constr type="t" for="ch" forName="accentShape_1" refType="h" fact="0"/>
              <dgm:constr type="w" for="ch" forName="accentShape_1" refType="w" fact="0.2153"/>
              <dgm:constr type="h" for="ch" forName="accentShape_1" refType="h" fact="0.9952"/>
              <dgm:constr type="l" for="ch" forName="accentShape_2" refType="w" fact="0.2353"/>
              <dgm:constr type="t" for="ch" forName="accentShape_2" refType="h" fact="0.1192"/>
              <dgm:constr type="w" for="ch" forName="accentShape_2" refType="w" fact="0.2153"/>
              <dgm:constr type="h" for="ch" forName="accentShape_2" refType="h" fact="0.876"/>
              <dgm:constr type="l" for="ch" forName="accentShape_3" refType="w" fact="0.4699"/>
              <dgm:constr type="t" for="ch" forName="accentShape_3" refType="h" fact="0.2457"/>
              <dgm:constr type="w" for="ch" forName="accentShape_3" refType="w" fact="0.2153"/>
              <dgm:constr type="h" for="ch" forName="accentShape_3" refType="h" fact="0.7495"/>
              <dgm:constr type="l" for="ch" forName="accentShape_4" refType="w" fact="0.6997"/>
              <dgm:constr type="t" for="ch" forName="accentShape_4" refType="h" fact="0.3696"/>
              <dgm:constr type="w" for="ch" forName="accentShape_4" refType="w" fact="0.2153"/>
              <dgm:constr type="h" for="ch" forName="accentShape_4" refType="h" fact="0.6256"/>
              <dgm:constr type="l" for="ch" forName="parentText_1" refType="w" fact="0.16"/>
              <dgm:constr type="t" for="ch" forName="parentText_1" refType="h" fact="0"/>
              <dgm:constr type="w" for="ch" forName="parentText_1" refType="w" refFor="ch" refForName="accentShape_1" fact="0.26"/>
              <dgm:constr type="h" for="ch" forName="parentText_1" refType="h" refFor="ch" refForName="accentShape_1" fact="0.9"/>
              <dgm:constr type="l" for="ch" forName="parentText_2" refType="w" fact="0.3953"/>
              <dgm:constr type="t" for="ch" forName="parentText_2" refType="h" fact="0.1192"/>
              <dgm:constr type="w" for="ch" forName="parentText_2" refType="w" refFor="ch" refForName="accentShape_2" fact="0.26"/>
              <dgm:constr type="h" for="ch" forName="parentText_2" refType="h" refFor="ch" refForName="accentShape_2" fact="0.9"/>
              <dgm:constr type="l" for="ch" forName="parentText_3" refType="w" fact="0.6299"/>
              <dgm:constr type="t" for="ch" forName="parentText_3" refType="h" fact="0.2457"/>
              <dgm:constr type="w" for="ch" forName="parentText_3" refType="w" refFor="ch" refForName="accentShape_3" fact="0.26"/>
              <dgm:constr type="h" for="ch" forName="parentText_3" refType="h" refFor="ch" refForName="accentShape_3" fact="0.9"/>
              <dgm:constr type="l" for="ch" forName="parentText_4" refType="w" fact="0.8597"/>
              <dgm:constr type="t" for="ch" forName="parentText_4" refType="h" fact="0.3696"/>
              <dgm:constr type="w" for="ch" forName="parentText_4" refType="w" refFor="ch" refForName="accentShape_4" fact="0.26"/>
              <dgm:constr type="h" for="ch" forName="parentText_4" refType="h" refFor="ch" refForName="accentShape_4" fact="0.9"/>
              <dgm:constr type="l" for="ch" forName="childText_1" refType="w" fact="0"/>
              <dgm:constr type="t" for="ch" forName="childText_1" refType="h" fact="0"/>
              <dgm:constr type="w" for="ch" forName="childText_1" refType="w" refFor="ch" refForName="accentShape_1" fact="0.71"/>
              <dgm:constr type="h" for="ch" forName="childText_1" refType="h"/>
              <dgm:constr type="l" for="ch" forName="childText_2" refType="w" fact="0.2353"/>
              <dgm:constr type="t" for="ch" forName="childText_2" refType="h" fact="0.1192"/>
              <dgm:constr type="w" for="ch" forName="childText_2" refType="w" refFor="ch" refForName="accentShape_2" fact="0.71"/>
              <dgm:constr type="h" for="ch" forName="childText_2" refType="h" fact="0.8808"/>
              <dgm:constr type="l" for="ch" forName="childText_3" refType="w" fact="0.4699"/>
              <dgm:constr type="t" for="ch" forName="childText_3" refType="h" fact="0.2457"/>
              <dgm:constr type="w" for="ch" forName="childText_3" refType="w" refFor="ch" refForName="accentShape_3" fact="0.71"/>
              <dgm:constr type="h" for="ch" forName="childText_3" refType="h" fact="0.7543"/>
              <dgm:constr type="l" for="ch" forName="childText_4" refType="w" fact="0.6997"/>
              <dgm:constr type="t" for="ch" forName="childText_4" refType="h" fact="0.3696"/>
              <dgm:constr type="w" for="ch" forName="childText_4" refType="w" refFor="ch" refForName="accentShape_4" fact="0.71"/>
              <dgm:constr type="h" for="ch" forName="childText_4" refType="h" fact="0.6261"/>
            </dgm:constrLst>
          </dgm:if>
          <dgm:else name="Name17">
            <dgm:constrLst>
              <dgm:constr type="primFontSz" for="des" forName="childText_1" val="65"/>
              <dgm:constr type="primFontSz" for="des" forName="parentText_1" val="65"/>
              <dgm:constr type="primFontSz" for="des" forName="childText_1" refType="primFontSz" refFor="des" refForName="parentText_1" op="lte"/>
              <dgm:constr type="primFontSz" for="des" forName="childText_2" refType="primFontSz" refFor="des" refForName="parentText_1" op="lte"/>
              <dgm:constr type="primFontSz" for="des" forName="childText_3" refType="primFontSz" refFor="des" refForName="parentText_1" op="lte"/>
              <dgm:constr type="primFontSz" for="des" forName="childText_4" refType="primFontSz" refFor="des" refForName="parentText_1" op="lte"/>
              <dgm:constr type="primFontSz" for="des" forName="childText_1" refType="primFontSz" refFor="des" refForName="parentText_2" op="lte"/>
              <dgm:constr type="primFontSz" for="des" forName="childText_2" refType="primFontSz" refFor="des" refForName="parentText_2" op="lte"/>
              <dgm:constr type="primFontSz" for="des" forName="childText_3" refType="primFontSz" refFor="des" refForName="parentText_2" op="lte"/>
              <dgm:constr type="primFontSz" for="des" forName="childText_4" refType="primFontSz" refFor="des" refForName="parentText_2" op="lte"/>
              <dgm:constr type="primFontSz" for="des" forName="childText_1" refType="primFontSz" refFor="des" refForName="parentText_3" op="lte"/>
              <dgm:constr type="primFontSz" for="des" forName="childText_2" refType="primFontSz" refFor="des" refForName="parentText_3" op="lte"/>
              <dgm:constr type="primFontSz" for="des" forName="childText_3" refType="primFontSz" refFor="des" refForName="parentText_3" op="lte"/>
              <dgm:constr type="primFontSz" for="des" forName="childText_4" refType="primFontSz" refFor="des" refForName="parentText_3" op="lte"/>
              <dgm:constr type="primFontSz" for="des" forName="childText_1" refType="primFontSz" refFor="des" refForName="parentText_4" op="lte"/>
              <dgm:constr type="primFontSz" for="des" forName="childText_2" refType="primFontSz" refFor="des" refForName="parentText_4" op="lte"/>
              <dgm:constr type="primFontSz" for="des" forName="childText_3" refType="primFontSz" refFor="des" refForName="parentText_4" op="lte"/>
              <dgm:constr type="primFontSz" for="des" forName="childText_4" refType="primFontSz" refFor="des" refForName="parentText_4" op="lte"/>
              <dgm:constr type="primFontSz" for="des" forName="parentText_2" refType="primFontSz" refFor="des" refForName="parentText_1" op="equ"/>
              <dgm:constr type="primFontSz" for="des" forName="parentText_3" refType="primFontSz" refFor="des" refForName="parentText_1" op="equ"/>
              <dgm:constr type="primFontSz" for="des" forName="parentText_4" refType="primFontSz" refFor="des" refForName="parentText_1" op="equ"/>
              <dgm:constr type="primFontSz" for="des" forName="childText_2" refType="primFontSz" refFor="des" refForName="childText_1" op="equ"/>
              <dgm:constr type="primFontSz" for="des" forName="childText_3" refType="primFontSz" refFor="des" refForName="childText_1" op="equ"/>
              <dgm:constr type="primFontSz" for="des" forName="childText_4" refType="primFontSz" refFor="des" refForName="childText_1" op="equ"/>
              <dgm:constr type="l" for="ch" forName="accentShape_4" refType="w" fact="0"/>
              <dgm:constr type="t" for="ch" forName="accentShape_1" refType="h" fact="0"/>
              <dgm:constr type="w" for="ch" forName="accentShape_1" refType="w" fact="0.2153"/>
              <dgm:constr type="h" for="ch" forName="accentShape_1" refType="h" fact="0.9952"/>
              <dgm:constr type="l" for="ch" forName="accentShape_3" refType="w" fact="0.2353"/>
              <dgm:constr type="t" for="ch" forName="accentShape_2" refType="h" fact="0.1192"/>
              <dgm:constr type="w" for="ch" forName="accentShape_2" refType="w" fact="0.2153"/>
              <dgm:constr type="h" for="ch" forName="accentShape_2" refType="h" fact="0.876"/>
              <dgm:constr type="l" for="ch" forName="accentShape_2" refType="w" fact="0.4699"/>
              <dgm:constr type="t" for="ch" forName="accentShape_3" refType="h" fact="0.2457"/>
              <dgm:constr type="w" for="ch" forName="accentShape_3" refType="w" fact="0.2153"/>
              <dgm:constr type="h" for="ch" forName="accentShape_3" refType="h" fact="0.7495"/>
              <dgm:constr type="l" for="ch" forName="accentShape_1" refType="w" fact="0.6997"/>
              <dgm:constr type="t" for="ch" forName="accentShape_4" refType="h" fact="0.3696"/>
              <dgm:constr type="w" for="ch" forName="accentShape_4" refType="w" fact="0.2153"/>
              <dgm:constr type="h" for="ch" forName="accentShape_4" refType="h" fact="0.6256"/>
              <dgm:constr type="l" for="ch" forName="parentText_4" refType="w" fact="0.16"/>
              <dgm:constr type="t" for="ch" forName="parentText_1" refType="h" fact="0"/>
              <dgm:constr type="w" for="ch" forName="parentText_1" refType="w" refFor="ch" refForName="accentShape_1" fact="0.26"/>
              <dgm:constr type="h" for="ch" forName="parentText_1" refType="h" refFor="ch" refForName="accentShape_1" fact="0.9"/>
              <dgm:constr type="l" for="ch" forName="parentText_3" refType="w" fact="0.3953"/>
              <dgm:constr type="t" for="ch" forName="parentText_2" refType="h" fact="0.1192"/>
              <dgm:constr type="w" for="ch" forName="parentText_2" refType="w" refFor="ch" refForName="accentShape_2" fact="0.26"/>
              <dgm:constr type="h" for="ch" forName="parentText_2" refType="h" refFor="ch" refForName="accentShape_2" fact="0.9"/>
              <dgm:constr type="l" for="ch" forName="parentText_2" refType="w" fact="0.6299"/>
              <dgm:constr type="t" for="ch" forName="parentText_3" refType="h" fact="0.2457"/>
              <dgm:constr type="w" for="ch" forName="parentText_3" refType="w" refFor="ch" refForName="accentShape_3" fact="0.26"/>
              <dgm:constr type="h" for="ch" forName="parentText_3" refType="h" refFor="ch" refForName="accentShape_3" fact="0.9"/>
              <dgm:constr type="l" for="ch" forName="parentText_1" refType="w" fact="0.8597"/>
              <dgm:constr type="t" for="ch" forName="parentText_4" refType="h" fact="0.3696"/>
              <dgm:constr type="w" for="ch" forName="parentText_4" refType="w" refFor="ch" refForName="accentShape_4" fact="0.26"/>
              <dgm:constr type="h" for="ch" forName="parentText_4" refType="h" refFor="ch" refForName="accentShape_4" fact="0.9"/>
              <dgm:constr type="l" for="ch" forName="childText_4" refType="w" fact="0"/>
              <dgm:constr type="t" for="ch" forName="childText_1" refType="h" fact="0"/>
              <dgm:constr type="w" for="ch" forName="childText_1" refType="w" refFor="ch" refForName="accentShape_1" fact="0.71"/>
              <dgm:constr type="h" for="ch" forName="childText_1" refType="h"/>
              <dgm:constr type="l" for="ch" forName="childText_3" refType="w" fact="0.2353"/>
              <dgm:constr type="t" for="ch" forName="childText_2" refType="h" fact="0.1192"/>
              <dgm:constr type="w" for="ch" forName="childText_2" refType="w" refFor="ch" refForName="accentShape_2" fact="0.71"/>
              <dgm:constr type="h" for="ch" forName="childText_2" refType="h" fact="0.8808"/>
              <dgm:constr type="l" for="ch" forName="childText_2" refType="w" fact="0.4699"/>
              <dgm:constr type="t" for="ch" forName="childText_3" refType="h" fact="0.2457"/>
              <dgm:constr type="w" for="ch" forName="childText_3" refType="w" refFor="ch" refForName="accentShape_3" fact="0.71"/>
              <dgm:constr type="h" for="ch" forName="childText_3" refType="h" fact="0.7543"/>
              <dgm:constr type="l" for="ch" forName="childText_1" refType="w" fact="0.6997"/>
              <dgm:constr type="t" for="ch" forName="childText_4" refType="h" fact="0.3696"/>
              <dgm:constr type="w" for="ch" forName="childText_4" refType="w" refFor="ch" refForName="accentShape_4" fact="0.71"/>
              <dgm:constr type="h" for="ch" forName="childText_4" refType="h" fact="0.6261"/>
            </dgm:constrLst>
          </dgm:else>
        </dgm:choose>
      </dgm:if>
      <dgm:if name="Name18" axis="ch" ptType="node" func="cnt" op="equ" val="5">
        <dgm:alg type="composite">
          <dgm:param type="ar" val="2.0125"/>
        </dgm:alg>
        <dgm:choose name="Name19">
          <dgm:if name="Name20" func="var" arg="dir" op="equ" val="norm">
            <dgm:constrLst>
              <dgm:constr type="primFontSz" for="des" forName="childText_1" val="65"/>
              <dgm:constr type="primFontSz" for="des" forName="parentText_1" val="65"/>
              <dgm:constr type="primFontSz" for="des" forName="childText_1" refType="primFontSz" refFor="des" refForName="parentText_1" op="lte"/>
              <dgm:constr type="primFontSz" for="des" forName="childText_2" refType="primFontSz" refFor="des" refForName="parentText_1" op="lte"/>
              <dgm:constr type="primFontSz" for="des" forName="childText_3" refType="primFontSz" refFor="des" refForName="parentText_1" op="lte"/>
              <dgm:constr type="primFontSz" for="des" forName="childText_4" refType="primFontSz" refFor="des" refForName="parentText_1" op="lte"/>
              <dgm:constr type="primFontSz" for="des" forName="childText_5" refType="primFontSz" refFor="des" refForName="parentText_1" op="lte"/>
              <dgm:constr type="primFontSz" for="des" forName="childText_1" refType="primFontSz" refFor="des" refForName="parentText_2" op="lte"/>
              <dgm:constr type="primFontSz" for="des" forName="childText_2" refType="primFontSz" refFor="des" refForName="parentText_2" op="lte"/>
              <dgm:constr type="primFontSz" for="des" forName="childText_3" refType="primFontSz" refFor="des" refForName="parentText_2" op="lte"/>
              <dgm:constr type="primFontSz" for="des" forName="childText_4" refType="primFontSz" refFor="des" refForName="parentText_2" op="lte"/>
              <dgm:constr type="primFontSz" for="des" forName="childText_5" refType="primFontSz" refFor="des" refForName="parentText_2" op="lte"/>
              <dgm:constr type="primFontSz" for="des" forName="childText_1" refType="primFontSz" refFor="des" refForName="parentText_3" op="lte"/>
              <dgm:constr type="primFontSz" for="des" forName="childText_2" refType="primFontSz" refFor="des" refForName="parentText_3" op="lte"/>
              <dgm:constr type="primFontSz" for="des" forName="childText_3" refType="primFontSz" refFor="des" refForName="parentText_3" op="lte"/>
              <dgm:constr type="primFontSz" for="des" forName="childText_4" refType="primFontSz" refFor="des" refForName="parentText_3" op="lte"/>
              <dgm:constr type="primFontSz" for="des" forName="childText_5" refType="primFontSz" refFor="des" refForName="parentText_3" op="lte"/>
              <dgm:constr type="primFontSz" for="des" forName="childText_1" refType="primFontSz" refFor="des" refForName="parentText_4" op="lte"/>
              <dgm:constr type="primFontSz" for="des" forName="childText_2" refType="primFontSz" refFor="des" refForName="parentText_4" op="lte"/>
              <dgm:constr type="primFontSz" for="des" forName="childText_3" refType="primFontSz" refFor="des" refForName="parentText_4" op="lte"/>
              <dgm:constr type="primFontSz" for="des" forName="childText_4" refType="primFontSz" refFor="des" refForName="parentText_4" op="lte"/>
              <dgm:constr type="primFontSz" for="des" forName="childText_5" refType="primFontSz" refFor="des" refForName="parentText_4" op="lte"/>
              <dgm:constr type="primFontSz" for="des" forName="childText_1" refType="primFontSz" refFor="des" refForName="parentText_5" op="lte"/>
              <dgm:constr type="primFontSz" for="des" forName="childText_2" refType="primFontSz" refFor="des" refForName="parentText_5" op="lte"/>
              <dgm:constr type="primFontSz" for="des" forName="childText_3" refType="primFontSz" refFor="des" refForName="parentText_5" op="lte"/>
              <dgm:constr type="primFontSz" for="des" forName="childText_4" refType="primFontSz" refFor="des" refForName="parentText_5" op="lte"/>
              <dgm:constr type="primFontSz" for="des" forName="childText_5" refType="primFontSz" refFor="des" refForName="parentText_5" op="lte"/>
              <dgm:constr type="primFontSz" for="des" forName="parentText_2" refType="primFontSz" refFor="des" refForName="parentText_1" op="equ"/>
              <dgm:constr type="primFontSz" for="des" forName="parentText_3" refType="primFontSz" refFor="des" refForName="parentText_1" op="equ"/>
              <dgm:constr type="primFontSz" for="des" forName="parentText_4" refType="primFontSz" refFor="des" refForName="parentText_1" op="equ"/>
              <dgm:constr type="primFontSz" for="des" forName="parentText_5" refType="primFontSz" refFor="des" refForName="parentText_1" op="equ"/>
              <dgm:constr type="primFontSz" for="des" forName="childText_2" refType="primFontSz" refFor="des" refForName="childText_1" op="equ"/>
              <dgm:constr type="primFontSz" for="des" forName="childText_3" refType="primFontSz" refFor="des" refForName="childText_1" op="equ"/>
              <dgm:constr type="primFontSz" for="des" forName="childText_4" refType="primFontSz" refFor="des" refForName="childText_1" op="equ"/>
              <dgm:constr type="primFontSz" for="des" forName="childText_5" refType="primFontSz" refFor="des" refForName="childText_1" op="equ"/>
              <dgm:constr type="l" for="ch" forName="accentShape_1" refType="w" fact="0"/>
              <dgm:constr type="t" for="ch" forName="accentShape_1" refType="h" fact="0"/>
              <dgm:constr type="w" for="ch" forName="accentShape_1" refType="w" fact="0.1759"/>
              <dgm:constr type="h" for="ch" forName="accentShape_1" refType="h" fact="0.9952"/>
              <dgm:constr type="l" for="ch" forName="accentShape_2" refType="w" fact="0.192"/>
              <dgm:constr type="t" for="ch" forName="accentShape_2" refType="h" fact="0.1196"/>
              <dgm:constr type="w" for="ch" forName="accentShape_2" refType="w" fact="0.1759"/>
              <dgm:constr type="h" for="ch" forName="accentShape_2" refType="h" fact="0.876"/>
              <dgm:constr type="l" for="ch" forName="accentShape_3" refType="w" fact="0.384"/>
              <dgm:constr type="t" for="ch" forName="accentShape_3" refType="h" fact="0.2457"/>
              <dgm:constr type="w" for="ch" forName="accentShape_3" refType="w" fact="0.1759"/>
              <dgm:constr type="h" for="ch" forName="accentShape_3" refType="h" fact="0.7499"/>
              <dgm:constr type="l" for="ch" forName="accentShape_4" refType="w" fact="0.5759"/>
              <dgm:constr type="t" for="ch" forName="accentShape_4" refType="h" fact="0.3739"/>
              <dgm:constr type="w" for="ch" forName="accentShape_4" refType="w" fact="0.1759"/>
              <dgm:constr type="h" for="ch" forName="accentShape_4" refType="h" fact="0.6217"/>
              <dgm:constr type="l" for="ch" forName="accentShape_5" refType="w" fact="0.7679"/>
              <dgm:constr type="t" for="ch" forName="accentShape_5" refType="h" fact="0.5"/>
              <dgm:constr type="w" for="ch" forName="accentShape_5" refType="w" fact="0.1759"/>
              <dgm:constr type="h" for="ch" forName="accentShape_5" refType="h" fact="0.4956"/>
              <dgm:constr type="l" for="ch" forName="parentText_1" refType="w" fact="0.125"/>
              <dgm:constr type="t" for="ch" forName="parentText_1" refType="h" fact="0"/>
              <dgm:constr type="w" for="ch" forName="parentText_1" refType="w" refFor="ch" refForName="accentShape_1" fact="0.26"/>
              <dgm:constr type="h" for="ch" forName="parentText_1" refType="h" refFor="ch" refForName="accentShape_1" fact="0.9"/>
              <dgm:constr type="l" for="ch" forName="parentText_2" refType="w" fact="0.317"/>
              <dgm:constr type="t" for="ch" forName="parentText_2" refType="h" fact="0.1196"/>
              <dgm:constr type="w" for="ch" forName="parentText_2" refType="w" refFor="ch" refForName="accentShape_2" fact="0.26"/>
              <dgm:constr type="h" for="ch" forName="parentText_2" refType="h" refFor="ch" refForName="accentShape_2" fact="0.9"/>
              <dgm:constr type="l" for="ch" forName="parentText_3" refType="w" fact="0.509"/>
              <dgm:constr type="t" for="ch" forName="parentText_3" refType="h" fact="0.2457"/>
              <dgm:constr type="w" for="ch" forName="parentText_3" refType="w" refFor="ch" refForName="accentShape_3" fact="0.26"/>
              <dgm:constr type="h" for="ch" forName="parentText_3" refType="h" refFor="ch" refForName="accentShape_3" fact="0.9"/>
              <dgm:constr type="l" for="ch" forName="parentText_4" refType="w" fact="0.7009"/>
              <dgm:constr type="t" for="ch" forName="parentText_4" refType="h" fact="0.3739"/>
              <dgm:constr type="w" for="ch" forName="parentText_4" refType="w" refFor="ch" refForName="accentShape_4" fact="0.26"/>
              <dgm:constr type="h" for="ch" forName="parentText_4" refType="h" refFor="ch" refForName="accentShape_4" fact="0.9"/>
              <dgm:constr type="l" for="ch" forName="parentText_5" refType="w" fact="0.8929"/>
              <dgm:constr type="t" for="ch" forName="parentText_5" refType="h" fact="0.5"/>
              <dgm:constr type="w" for="ch" forName="parentText_5" refType="w" refFor="ch" refForName="accentShape_5" fact="0.26"/>
              <dgm:constr type="h" for="ch" forName="parentText_5" refType="h" refFor="ch" refForName="accentShape_5" fact="0.9"/>
              <dgm:constr type="l" for="ch" forName="childText_1" refType="w" fact="0"/>
              <dgm:constr type="t" for="ch" forName="childText_1" refType="h" fact="0"/>
              <dgm:constr type="w" for="ch" forName="childText_1" refType="w" refFor="ch" refForName="accentShape_1" fact="0.71"/>
              <dgm:constr type="h" for="ch" forName="childText_1" refType="h"/>
              <dgm:constr type="l" for="ch" forName="childText_2" refType="w" fact="0.192"/>
              <dgm:constr type="t" for="ch" forName="childText_2" refType="h" fact="0.1192"/>
              <dgm:constr type="w" for="ch" forName="childText_2" refType="w" refFor="ch" refForName="accentShape_2" fact="0.71"/>
              <dgm:constr type="h" for="ch" forName="childText_2" refType="h" fact="0.876"/>
              <dgm:constr type="l" for="ch" forName="childText_3" refType="w" fact="0.384"/>
              <dgm:constr type="t" for="ch" forName="childText_3" refType="h" fact="0.2457"/>
              <dgm:constr type="w" for="ch" forName="childText_3" refType="w" refFor="ch" refForName="accentShape_3" fact="0.71"/>
              <dgm:constr type="h" for="ch" forName="childText_3" refType="h" fact="0.7499"/>
              <dgm:constr type="l" for="ch" forName="childText_4" refType="w" fact="0.5759"/>
              <dgm:constr type="t" for="ch" forName="childText_4" refType="h" fact="0.3739"/>
              <dgm:constr type="w" for="ch" forName="childText_4" refType="w" refFor="ch" refForName="accentShape_4" fact="0.71"/>
              <dgm:constr type="h" for="ch" forName="childText_4" refType="h" fact="0.6217"/>
              <dgm:constr type="l" for="ch" forName="childText_5" refType="w" fact="0.7679"/>
              <dgm:constr type="t" for="ch" forName="childText_5" refType="h" fact="0.5001"/>
              <dgm:constr type="w" for="ch" forName="childText_5" refType="w" refFor="ch" refForName="accentShape_5" fact="0.71"/>
              <dgm:constr type="h" for="ch" forName="childText_5" refType="h" fact="0.4956"/>
            </dgm:constrLst>
          </dgm:if>
          <dgm:else name="Name21">
            <dgm:constrLst>
              <dgm:constr type="primFontSz" for="des" forName="childText_1" val="65"/>
              <dgm:constr type="primFontSz" for="des" forName="parentText_1" val="65"/>
              <dgm:constr type="primFontSz" for="des" forName="childText_1" refType="primFontSz" refFor="des" refForName="parentText_1" op="lte"/>
              <dgm:constr type="primFontSz" for="des" forName="childText_2" refType="primFontSz" refFor="des" refForName="parentText_1" op="lte"/>
              <dgm:constr type="primFontSz" for="des" forName="childText_3" refType="primFontSz" refFor="des" refForName="parentText_1" op="lte"/>
              <dgm:constr type="primFontSz" for="des" forName="childText_4" refType="primFontSz" refFor="des" refForName="parentText_1" op="lte"/>
              <dgm:constr type="primFontSz" for="des" forName="childText_5" refType="primFontSz" refFor="des" refForName="parentText_1" op="lte"/>
              <dgm:constr type="primFontSz" for="des" forName="childText_1" refType="primFontSz" refFor="des" refForName="parentText_2" op="lte"/>
              <dgm:constr type="primFontSz" for="des" forName="childText_2" refType="primFontSz" refFor="des" refForName="parentText_2" op="lte"/>
              <dgm:constr type="primFontSz" for="des" forName="childText_3" refType="primFontSz" refFor="des" refForName="parentText_2" op="lte"/>
              <dgm:constr type="primFontSz" for="des" forName="childText_4" refType="primFontSz" refFor="des" refForName="parentText_2" op="lte"/>
              <dgm:constr type="primFontSz" for="des" forName="childText_5" refType="primFontSz" refFor="des" refForName="parentText_2" op="lte"/>
              <dgm:constr type="primFontSz" for="des" forName="childText_1" refType="primFontSz" refFor="des" refForName="parentText_3" op="lte"/>
              <dgm:constr type="primFontSz" for="des" forName="childText_2" refType="primFontSz" refFor="des" refForName="parentText_3" op="lte"/>
              <dgm:constr type="primFontSz" for="des" forName="childText_3" refType="primFontSz" refFor="des" refForName="parentText_3" op="lte"/>
              <dgm:constr type="primFontSz" for="des" forName="childText_4" refType="primFontSz" refFor="des" refForName="parentText_3" op="lte"/>
              <dgm:constr type="primFontSz" for="des" forName="childText_5" refType="primFontSz" refFor="des" refForName="parentText_3" op="lte"/>
              <dgm:constr type="primFontSz" for="des" forName="childText_1" refType="primFontSz" refFor="des" refForName="parentText_4" op="lte"/>
              <dgm:constr type="primFontSz" for="des" forName="childText_2" refType="primFontSz" refFor="des" refForName="parentText_4" op="lte"/>
              <dgm:constr type="primFontSz" for="des" forName="childText_3" refType="primFontSz" refFor="des" refForName="parentText_4" op="lte"/>
              <dgm:constr type="primFontSz" for="des" forName="childText_4" refType="primFontSz" refFor="des" refForName="parentText_4" op="lte"/>
              <dgm:constr type="primFontSz" for="des" forName="childText_5" refType="primFontSz" refFor="des" refForName="parentText_4" op="lte"/>
              <dgm:constr type="primFontSz" for="des" forName="childText_1" refType="primFontSz" refFor="des" refForName="parentText_5" op="lte"/>
              <dgm:constr type="primFontSz" for="des" forName="childText_2" refType="primFontSz" refFor="des" refForName="parentText_5" op="lte"/>
              <dgm:constr type="primFontSz" for="des" forName="childText_3" refType="primFontSz" refFor="des" refForName="parentText_5" op="lte"/>
              <dgm:constr type="primFontSz" for="des" forName="childText_4" refType="primFontSz" refFor="des" refForName="parentText_5" op="lte"/>
              <dgm:constr type="primFontSz" for="des" forName="childText_5" refType="primFontSz" refFor="des" refForName="parentText_5" op="lte"/>
              <dgm:constr type="primFontSz" for="des" forName="parentText_2" refType="primFontSz" refFor="des" refForName="parentText_1" op="equ"/>
              <dgm:constr type="primFontSz" for="des" forName="parentText_3" refType="primFontSz" refFor="des" refForName="parentText_1" op="equ"/>
              <dgm:constr type="primFontSz" for="des" forName="parentText_4" refType="primFontSz" refFor="des" refForName="parentText_1" op="equ"/>
              <dgm:constr type="primFontSz" for="des" forName="parentText_5" refType="primFontSz" refFor="des" refForName="parentText_1" op="equ"/>
              <dgm:constr type="primFontSz" for="des" forName="childText_2" refType="primFontSz" refFor="des" refForName="childText_1" op="equ"/>
              <dgm:constr type="primFontSz" for="des" forName="childText_3" refType="primFontSz" refFor="des" refForName="childText_1" op="equ"/>
              <dgm:constr type="primFontSz" for="des" forName="childText_4" refType="primFontSz" refFor="des" refForName="childText_1" op="equ"/>
              <dgm:constr type="primFontSz" for="des" forName="childText_5" refType="primFontSz" refFor="des" refForName="childText_1" op="equ"/>
              <dgm:constr type="l" for="ch" forName="accentShape_5" refType="w" fact="0"/>
              <dgm:constr type="t" for="ch" forName="accentShape_1" refType="h" fact="0"/>
              <dgm:constr type="w" for="ch" forName="accentShape_1" refType="w" fact="0.1759"/>
              <dgm:constr type="h" for="ch" forName="accentShape_1" refType="h" fact="0.9952"/>
              <dgm:constr type="l" for="ch" forName="accentShape_4" refType="w" fact="0.192"/>
              <dgm:constr type="t" for="ch" forName="accentShape_2" refType="h" fact="0.1196"/>
              <dgm:constr type="w" for="ch" forName="accentShape_2" refType="w" fact="0.1759"/>
              <dgm:constr type="h" for="ch" forName="accentShape_2" refType="h" fact="0.876"/>
              <dgm:constr type="l" for="ch" forName="accentShape_3" refType="w" fact="0.384"/>
              <dgm:constr type="t" for="ch" forName="accentShape_3" refType="h" fact="0.2457"/>
              <dgm:constr type="w" for="ch" forName="accentShape_3" refType="w" fact="0.1759"/>
              <dgm:constr type="h" for="ch" forName="accentShape_3" refType="h" fact="0.7499"/>
              <dgm:constr type="l" for="ch" forName="accentShape_2" refType="w" fact="0.5759"/>
              <dgm:constr type="t" for="ch" forName="accentShape_4" refType="h" fact="0.3739"/>
              <dgm:constr type="w" for="ch" forName="accentShape_4" refType="w" fact="0.1759"/>
              <dgm:constr type="h" for="ch" forName="accentShape_4" refType="h" fact="0.6217"/>
              <dgm:constr type="l" for="ch" forName="accentShape_1" refType="w" fact="0.7679"/>
              <dgm:constr type="t" for="ch" forName="accentShape_5" refType="h" fact="0.5"/>
              <dgm:constr type="w" for="ch" forName="accentShape_5" refType="w" fact="0.1759"/>
              <dgm:constr type="h" for="ch" forName="accentShape_5" refType="h" fact="0.4956"/>
              <dgm:constr type="l" for="ch" forName="parentText_5" refType="w" fact="0.125"/>
              <dgm:constr type="t" for="ch" forName="parentText_1" refType="h" fact="0"/>
              <dgm:constr type="w" for="ch" forName="parentText_1" refType="w" refFor="ch" refForName="accentShape_1" fact="0.26"/>
              <dgm:constr type="h" for="ch" forName="parentText_1" refType="h" refFor="ch" refForName="accentShape_1" fact="0.9"/>
              <dgm:constr type="l" for="ch" forName="parentText_4" refType="w" fact="0.317"/>
              <dgm:constr type="t" for="ch" forName="parentText_2" refType="h" fact="0.1196"/>
              <dgm:constr type="w" for="ch" forName="parentText_2" refType="w" refFor="ch" refForName="accentShape_2" fact="0.26"/>
              <dgm:constr type="h" for="ch" forName="parentText_2" refType="h" refFor="ch" refForName="accentShape_2" fact="0.9"/>
              <dgm:constr type="l" for="ch" forName="parentText_3" refType="w" fact="0.509"/>
              <dgm:constr type="t" for="ch" forName="parentText_3" refType="h" fact="0.2457"/>
              <dgm:constr type="w" for="ch" forName="parentText_3" refType="w" refFor="ch" refForName="accentShape_3" fact="0.26"/>
              <dgm:constr type="h" for="ch" forName="parentText_3" refType="h" refFor="ch" refForName="accentShape_3" fact="0.9"/>
              <dgm:constr type="l" for="ch" forName="parentText_2" refType="w" fact="0.7009"/>
              <dgm:constr type="t" for="ch" forName="parentText_4" refType="h" fact="0.3739"/>
              <dgm:constr type="w" for="ch" forName="parentText_4" refType="w" refFor="ch" refForName="accentShape_4" fact="0.26"/>
              <dgm:constr type="h" for="ch" forName="parentText_4" refType="h" refFor="ch" refForName="accentShape_4" fact="0.9"/>
              <dgm:constr type="l" for="ch" forName="parentText_1" refType="w" fact="0.8929"/>
              <dgm:constr type="t" for="ch" forName="parentText_5" refType="h" fact="0.5"/>
              <dgm:constr type="w" for="ch" forName="parentText_5" refType="w" refFor="ch" refForName="accentShape_5" fact="0.26"/>
              <dgm:constr type="h" for="ch" forName="parentText_5" refType="h" refFor="ch" refForName="accentShape_5" fact="0.9"/>
              <dgm:constr type="l" for="ch" forName="childText_5" refType="w" fact="0"/>
              <dgm:constr type="t" for="ch" forName="childText_1" refType="h" fact="0"/>
              <dgm:constr type="w" for="ch" forName="childText_1" refType="w" refFor="ch" refForName="accentShape_1" fact="0.71"/>
              <dgm:constr type="h" for="ch" forName="childText_1" refType="h"/>
              <dgm:constr type="l" for="ch" forName="childText_4" refType="w" fact="0.192"/>
              <dgm:constr type="t" for="ch" forName="childText_2" refType="h" fact="0.1192"/>
              <dgm:constr type="w" for="ch" forName="childText_2" refType="w" refFor="ch" refForName="accentShape_2" fact="0.71"/>
              <dgm:constr type="h" for="ch" forName="childText_2" refType="h" fact="0.876"/>
              <dgm:constr type="l" for="ch" forName="childText_3" refType="w" fact="0.384"/>
              <dgm:constr type="t" for="ch" forName="childText_3" refType="h" fact="0.2457"/>
              <dgm:constr type="w" for="ch" forName="childText_3" refType="w" refFor="ch" refForName="accentShape_3" fact="0.71"/>
              <dgm:constr type="h" for="ch" forName="childText_3" refType="h" fact="0.7499"/>
              <dgm:constr type="l" for="ch" forName="childText_2" refType="w" fact="0.5759"/>
              <dgm:constr type="t" for="ch" forName="childText_4" refType="h" fact="0.3739"/>
              <dgm:constr type="w" for="ch" forName="childText_4" refType="w" refFor="ch" refForName="accentShape_4" fact="0.71"/>
              <dgm:constr type="h" for="ch" forName="childText_4" refType="h" fact="0.6261"/>
              <dgm:constr type="l" for="ch" forName="childText_1" refType="w" fact="0.7679"/>
              <dgm:constr type="t" for="ch" forName="childText_5" refType="h" fact="0.5001"/>
              <dgm:constr type="w" for="ch" forName="childText_5" refType="w" refFor="ch" refForName="accentShape_5" fact="0.71"/>
              <dgm:constr type="h" for="ch" forName="childText_5" refType="h" fact="0.4999"/>
            </dgm:constrLst>
          </dgm:else>
        </dgm:choose>
      </dgm:if>
      <dgm:if name="Name22" axis="ch" ptType="node" func="cnt" op="equ" val="6">
        <dgm:alg type="composite">
          <dgm:param type="ar" val="2.4006"/>
        </dgm:alg>
        <dgm:shape xmlns:r="http://schemas.openxmlformats.org/officeDocument/2006/relationships" r:blip="">
          <dgm:adjLst/>
        </dgm:shape>
        <dgm:choose name="Name23">
          <dgm:if name="Name24" func="var" arg="dir" op="equ" val="norm">
            <dgm:constrLst>
              <dgm:constr type="primFontSz" for="des" forName="childText_1" val="65"/>
              <dgm:constr type="primFontSz" for="des" forName="parentText_1" val="65"/>
              <dgm:constr type="primFontSz" for="des" forName="childText_1" refType="primFontSz" refFor="des" refForName="parentText_1" op="lte"/>
              <dgm:constr type="primFontSz" for="des" forName="childText_2" refType="primFontSz" refFor="des" refForName="parentText_1" op="lte"/>
              <dgm:constr type="primFontSz" for="des" forName="childText_3" refType="primFontSz" refFor="des" refForName="parentText_1" op="lte"/>
              <dgm:constr type="primFontSz" for="des" forName="childText_4" refType="primFontSz" refFor="des" refForName="parentText_1" op="lte"/>
              <dgm:constr type="primFontSz" for="des" forName="childText_5" refType="primFontSz" refFor="des" refForName="parentText_1" op="lte"/>
              <dgm:constr type="primFontSz" for="des" forName="childText_6" refType="primFontSz" refFor="des" refForName="parentText_1" op="lte"/>
              <dgm:constr type="primFontSz" for="des" forName="childText_1" refType="primFontSz" refFor="des" refForName="parentText_2" op="lte"/>
              <dgm:constr type="primFontSz" for="des" forName="childText_2" refType="primFontSz" refFor="des" refForName="parentText_2" op="lte"/>
              <dgm:constr type="primFontSz" for="des" forName="childText_3" refType="primFontSz" refFor="des" refForName="parentText_2" op="lte"/>
              <dgm:constr type="primFontSz" for="des" forName="childText_4" refType="primFontSz" refFor="des" refForName="parentText_2" op="lte"/>
              <dgm:constr type="primFontSz" for="des" forName="childText_5" refType="primFontSz" refFor="des" refForName="parentText_2" op="lte"/>
              <dgm:constr type="primFontSz" for="des" forName="childText_6" refType="primFontSz" refFor="des" refForName="parentText_2" op="lte"/>
              <dgm:constr type="primFontSz" for="des" forName="childText_1" refType="primFontSz" refFor="des" refForName="parentText_3" op="lte"/>
              <dgm:constr type="primFontSz" for="des" forName="childText_2" refType="primFontSz" refFor="des" refForName="parentText_3" op="lte"/>
              <dgm:constr type="primFontSz" for="des" forName="childText_3" refType="primFontSz" refFor="des" refForName="parentText_3" op="lte"/>
              <dgm:constr type="primFontSz" for="des" forName="childText_4" refType="primFontSz" refFor="des" refForName="parentText_3" op="lte"/>
              <dgm:constr type="primFontSz" for="des" forName="childText_5" refType="primFontSz" refFor="des" refForName="parentText_3" op="lte"/>
              <dgm:constr type="primFontSz" for="des" forName="childText_6" refType="primFontSz" refFor="des" refForName="parentText_3" op="lte"/>
              <dgm:constr type="primFontSz" for="des" forName="childText_1" refType="primFontSz" refFor="des" refForName="parentText_4" op="lte"/>
              <dgm:constr type="primFontSz" for="des" forName="childText_2" refType="primFontSz" refFor="des" refForName="parentText_4" op="lte"/>
              <dgm:constr type="primFontSz" for="des" forName="childText_3" refType="primFontSz" refFor="des" refForName="parentText_4" op="lte"/>
              <dgm:constr type="primFontSz" for="des" forName="childText_4" refType="primFontSz" refFor="des" refForName="parentText_4" op="lte"/>
              <dgm:constr type="primFontSz" for="des" forName="childText_5" refType="primFontSz" refFor="des" refForName="parentText_4" op="lte"/>
              <dgm:constr type="primFontSz" for="des" forName="childText_6" refType="primFontSz" refFor="des" refForName="parentText_4" op="lte"/>
              <dgm:constr type="primFontSz" for="des" forName="childText_1" refType="primFontSz" refFor="des" refForName="parentText_5" op="lte"/>
              <dgm:constr type="primFontSz" for="des" forName="childText_2" refType="primFontSz" refFor="des" refForName="parentText_5" op="lte"/>
              <dgm:constr type="primFontSz" for="des" forName="childText_3" refType="primFontSz" refFor="des" refForName="parentText_5" op="lte"/>
              <dgm:constr type="primFontSz" for="des" forName="childText_4" refType="primFontSz" refFor="des" refForName="parentText_5" op="lte"/>
              <dgm:constr type="primFontSz" for="des" forName="childText_5" refType="primFontSz" refFor="des" refForName="parentText_5" op="lte"/>
              <dgm:constr type="primFontSz" for="des" forName="childText_6" refType="primFontSz" refFor="des" refForName="parentText_5" op="lte"/>
              <dgm:constr type="primFontSz" for="des" forName="childText_1" refType="primFontSz" refFor="des" refForName="parentText_6" op="lte"/>
              <dgm:constr type="primFontSz" for="des" forName="childText_2" refType="primFontSz" refFor="des" refForName="parentText_6" op="lte"/>
              <dgm:constr type="primFontSz" for="des" forName="childText_3" refType="primFontSz" refFor="des" refForName="parentText_6" op="lte"/>
              <dgm:constr type="primFontSz" for="des" forName="childText_4" refType="primFontSz" refFor="des" refForName="parentText_6" op="lte"/>
              <dgm:constr type="primFontSz" for="des" forName="childText_5" refType="primFontSz" refFor="des" refForName="parentText_6" op="lte"/>
              <dgm:constr type="primFontSz" for="des" forName="childText_6" refType="primFontSz" refFor="des" refForName="parentText_6" op="lte"/>
              <dgm:constr type="primFontSz" for="des" forName="parentText_2" refType="primFontSz" refFor="des" refForName="parentText_1" op="equ"/>
              <dgm:constr type="primFontSz" for="des" forName="parentText_3" refType="primFontSz" refFor="des" refForName="parentText_1" op="equ"/>
              <dgm:constr type="primFontSz" for="des" forName="parentText_4" refType="primFontSz" refFor="des" refForName="parentText_1" op="equ"/>
              <dgm:constr type="primFontSz" for="des" forName="parentText_5" refType="primFontSz" refFor="des" refForName="parentText_1" op="equ"/>
              <dgm:constr type="primFontSz" for="des" forName="parentText_6" refType="primFontSz" refFor="des" refForName="parentText_1" op="equ"/>
              <dgm:constr type="primFontSz" for="des" forName="childText_2" refType="primFontSz" refFor="des" refForName="childText_1" op="equ"/>
              <dgm:constr type="primFontSz" for="des" forName="childText_3" refType="primFontSz" refFor="des" refForName="childText_1" op="equ"/>
              <dgm:constr type="primFontSz" for="des" forName="childText_4" refType="primFontSz" refFor="des" refForName="childText_1" op="equ"/>
              <dgm:constr type="primFontSz" for="des" forName="childText_5" refType="primFontSz" refFor="des" refForName="childText_1" op="equ"/>
              <dgm:constr type="primFontSz" for="des" forName="childText_6" refType="primFontSz" refFor="des" refForName="childText_1" op="equ"/>
              <dgm:constr type="l" for="ch" forName="accentShape_1" refType="w" fact="0"/>
              <dgm:constr type="t" for="ch" forName="accentShape_1" refType="h" fact="0"/>
              <dgm:constr type="w" for="ch" forName="accentShape_1" refType="w" fact="0.1473"/>
              <dgm:constr type="h" for="ch" forName="accentShape_1" refType="h"/>
              <dgm:constr type="l" for="ch" forName="accentShape_2" refType="w" fact="0.1608"/>
              <dgm:constr type="t" for="ch" forName="accentShape_2" refType="h" fact="0.1"/>
              <dgm:constr type="w" for="ch" forName="accentShape_2" refType="w" fact="0.1473"/>
              <dgm:constr type="h" for="ch" forName="accentShape_2" refType="h" fact="0.9"/>
              <dgm:constr type="l" for="ch" forName="accentShape_3" refType="w" fact="0.3216"/>
              <dgm:constr type="t" for="ch" forName="accentShape_3" refType="h" fact="0.2"/>
              <dgm:constr type="w" for="ch" forName="accentShape_3" refType="w" fact="0.1473"/>
              <dgm:constr type="h" for="ch" forName="accentShape_3" refType="h" fact="0.8"/>
              <dgm:constr type="l" for="ch" forName="accentShape_4" refType="w" fact="0.4824"/>
              <dgm:constr type="t" for="ch" forName="accentShape_4" refType="h" fact="0.3"/>
              <dgm:constr type="w" for="ch" forName="accentShape_4" refType="w" fact="0.1473"/>
              <dgm:constr type="h" for="ch" forName="accentShape_4" refType="h" fact="0.7"/>
              <dgm:constr type="l" for="ch" forName="accentShape_5" refType="w" fact="0.6432"/>
              <dgm:constr type="t" for="ch" forName="accentShape_5" refType="h" fact="0.4"/>
              <dgm:constr type="w" for="ch" forName="accentShape_5" refType="w" fact="0.1473"/>
              <dgm:constr type="h" for="ch" forName="accentShape_5" refType="h" fact="0.6"/>
              <dgm:constr type="l" for="ch" forName="accentShape_6" refType="w" fact="0.8056"/>
              <dgm:constr type="t" for="ch" forName="accentShape_6" refType="h" fact="0.5"/>
              <dgm:constr type="w" for="ch" forName="accentShape_6" refType="w" fact="0.1473"/>
              <dgm:constr type="h" for="ch" forName="accentShape_6" refType="h" fact="0.5"/>
              <dgm:constr type="l" for="ch" forName="childText_1" refType="w" fact="0"/>
              <dgm:constr type="t" for="ch" forName="childText_1" refType="h" fact="0"/>
              <dgm:constr type="w" for="ch" forName="childText_1" refType="w" refFor="ch" refForName="accentShape_1" fact="0.7"/>
              <dgm:constr type="h" for="ch" forName="childText_1" refType="h" refFor="ch" refForName="accentShape_1"/>
              <dgm:constr type="l" for="ch" forName="childText_2" refType="w" fact="0.1608"/>
              <dgm:constr type="t" for="ch" forName="childText_2" refType="h" fact="0.1"/>
              <dgm:constr type="w" for="ch" forName="childText_2" refType="w" refFor="ch" refForName="accentShape_2" fact="0.7"/>
              <dgm:constr type="h" for="ch" forName="childText_2" refType="h" refFor="ch" refForName="accentShape_2"/>
              <dgm:constr type="l" for="ch" forName="childText_3" refType="w" fact="0.3216"/>
              <dgm:constr type="t" for="ch" forName="childText_3" refType="h" fact="0.2"/>
              <dgm:constr type="w" for="ch" forName="childText_3" refType="w" refFor="ch" refForName="accentShape_3" fact="0.7"/>
              <dgm:constr type="h" for="ch" forName="childText_3" refType="h" refFor="ch" refForName="accentShape_3"/>
              <dgm:constr type="l" for="ch" forName="childText_4" refType="w" fact="0.4824"/>
              <dgm:constr type="t" for="ch" forName="childText_4" refType="h" fact="0.3"/>
              <dgm:constr type="w" for="ch" forName="childText_4" refType="w" refFor="ch" refForName="accentShape_4" fact="0.7"/>
              <dgm:constr type="h" for="ch" forName="childText_4" refType="h" refFor="ch" refForName="accentShape_4"/>
              <dgm:constr type="l" for="ch" forName="childText_5" refType="w" fact="0.6432"/>
              <dgm:constr type="t" for="ch" forName="childText_5" refType="h" fact="0.4"/>
              <dgm:constr type="w" for="ch" forName="childText_5" refType="w" refFor="ch" refForName="accentShape_5" fact="0.7"/>
              <dgm:constr type="h" for="ch" forName="childText_5" refType="h" refFor="ch" refForName="accentShape_5"/>
              <dgm:constr type="l" for="ch" forName="childText_6" refType="w" fact="0.8056"/>
              <dgm:constr type="t" for="ch" forName="childText_6" refType="h" fact="0.5"/>
              <dgm:constr type="w" for="ch" forName="childText_6" refType="w" refFor="ch" refForName="accentShape_6" fact="0.7"/>
              <dgm:constr type="h" for="ch" forName="childText_6" refType="h" refFor="ch" refForName="accentShape_6"/>
              <dgm:constr type="l" for="ch" forName="parentText_1" refType="w" fact="0.1045"/>
              <dgm:constr type="t" for="ch" forName="parentText_1" refType="h" fact="0"/>
              <dgm:constr type="w" for="ch" forName="parentText_1" refType="w" refFor="ch" refForName="accentShape_1" fact="0.26"/>
              <dgm:constr type="h" for="ch" forName="parentText_1" refType="h" refFor="ch" refForName="accentShape_1" fact="0.9"/>
              <dgm:constr type="l" for="ch" forName="parentText_2" refType="w" fact="0.2653"/>
              <dgm:constr type="t" for="ch" forName="parentText_2" refType="h" fact="0.1"/>
              <dgm:constr type="w" for="ch" forName="parentText_2" refType="w" refFor="ch" refForName="accentShape_2" fact="0.26"/>
              <dgm:constr type="h" for="ch" forName="parentText_2" refType="h" refFor="ch" refForName="accentShape_2" fact="0.9"/>
              <dgm:constr type="l" for="ch" forName="parentText_3" refType="w" fact="0.4261"/>
              <dgm:constr type="t" for="ch" forName="parentText_3" refType="h" fact="0.2"/>
              <dgm:constr type="w" for="ch" forName="parentText_3" refType="w" refFor="ch" refForName="accentShape_3" fact="0.26"/>
              <dgm:constr type="h" for="ch" forName="parentText_3" refType="h" refFor="ch" refForName="accentShape_3" fact="0.9"/>
              <dgm:constr type="l" for="ch" forName="parentText_4" refType="w" fact="0.5869"/>
              <dgm:constr type="t" for="ch" forName="parentText_4" refType="h" fact="0.3"/>
              <dgm:constr type="w" for="ch" forName="parentText_4" refType="w" refFor="ch" refForName="accentShape_4" fact="0.26"/>
              <dgm:constr type="h" for="ch" forName="parentText_4" refType="h" refFor="ch" refForName="accentShape_4" fact="0.9"/>
              <dgm:constr type="l" for="ch" forName="parentText_5" refType="w" fact="0.7477"/>
              <dgm:constr type="t" for="ch" forName="parentText_5" refType="h" fact="0.4"/>
              <dgm:constr type="w" for="ch" forName="parentText_5" refType="w" refFor="ch" refForName="accentShape_5" fact="0.26"/>
              <dgm:constr type="h" for="ch" forName="parentText_5" refType="h" refFor="ch" refForName="accentShape_5" fact="0.9"/>
              <dgm:constr type="l" for="ch" forName="parentText_6" refType="w" fact="0.9101"/>
              <dgm:constr type="t" for="ch" forName="parentText_6" refType="h" fact="0.5"/>
              <dgm:constr type="w" for="ch" forName="parentText_6" refType="w" refFor="ch" refForName="accentShape_6" fact="0.26"/>
              <dgm:constr type="h" for="ch" forName="parentText_6" refType="h" refFor="ch" refForName="accentShape_6" fact="0.9"/>
            </dgm:constrLst>
          </dgm:if>
          <dgm:else name="Name25">
            <dgm:constrLst>
              <dgm:constr type="primFontSz" for="des" forName="childText_1" val="65"/>
              <dgm:constr type="primFontSz" for="des" forName="parentText_1" val="65"/>
              <dgm:constr type="primFontSz" for="des" forName="childText_1" refType="primFontSz" refFor="des" refForName="parentText_1" op="lte"/>
              <dgm:constr type="primFontSz" for="des" forName="childText_2" refType="primFontSz" refFor="des" refForName="parentText_1" op="lte"/>
              <dgm:constr type="primFontSz" for="des" forName="childText_3" refType="primFontSz" refFor="des" refForName="parentText_1" op="lte"/>
              <dgm:constr type="primFontSz" for="des" forName="childText_4" refType="primFontSz" refFor="des" refForName="parentText_1" op="lte"/>
              <dgm:constr type="primFontSz" for="des" forName="childText_5" refType="primFontSz" refFor="des" refForName="parentText_1" op="lte"/>
              <dgm:constr type="primFontSz" for="des" forName="childText_6" refType="primFontSz" refFor="des" refForName="parentText_1" op="lte"/>
              <dgm:constr type="primFontSz" for="des" forName="childText_1" refType="primFontSz" refFor="des" refForName="parentText_2" op="lte"/>
              <dgm:constr type="primFontSz" for="des" forName="childText_2" refType="primFontSz" refFor="des" refForName="parentText_2" op="lte"/>
              <dgm:constr type="primFontSz" for="des" forName="childText_3" refType="primFontSz" refFor="des" refForName="parentText_2" op="lte"/>
              <dgm:constr type="primFontSz" for="des" forName="childText_4" refType="primFontSz" refFor="des" refForName="parentText_2" op="lte"/>
              <dgm:constr type="primFontSz" for="des" forName="childText_5" refType="primFontSz" refFor="des" refForName="parentText_2" op="lte"/>
              <dgm:constr type="primFontSz" for="des" forName="childText_6" refType="primFontSz" refFor="des" refForName="parentText_2" op="lte"/>
              <dgm:constr type="primFontSz" for="des" forName="childText_1" refType="primFontSz" refFor="des" refForName="parentText_3" op="lte"/>
              <dgm:constr type="primFontSz" for="des" forName="childText_2" refType="primFontSz" refFor="des" refForName="parentText_3" op="lte"/>
              <dgm:constr type="primFontSz" for="des" forName="childText_3" refType="primFontSz" refFor="des" refForName="parentText_3" op="lte"/>
              <dgm:constr type="primFontSz" for="des" forName="childText_4" refType="primFontSz" refFor="des" refForName="parentText_3" op="lte"/>
              <dgm:constr type="primFontSz" for="des" forName="childText_5" refType="primFontSz" refFor="des" refForName="parentText_3" op="lte"/>
              <dgm:constr type="primFontSz" for="des" forName="childText_6" refType="primFontSz" refFor="des" refForName="parentText_3" op="lte"/>
              <dgm:constr type="primFontSz" for="des" forName="childText_1" refType="primFontSz" refFor="des" refForName="parentText_4" op="lte"/>
              <dgm:constr type="primFontSz" for="des" forName="childText_2" refType="primFontSz" refFor="des" refForName="parentText_4" op="lte"/>
              <dgm:constr type="primFontSz" for="des" forName="childText_3" refType="primFontSz" refFor="des" refForName="parentText_4" op="lte"/>
              <dgm:constr type="primFontSz" for="des" forName="childText_4" refType="primFontSz" refFor="des" refForName="parentText_4" op="lte"/>
              <dgm:constr type="primFontSz" for="des" forName="childText_5" refType="primFontSz" refFor="des" refForName="parentText_4" op="lte"/>
              <dgm:constr type="primFontSz" for="des" forName="childText_6" refType="primFontSz" refFor="des" refForName="parentText_4" op="lte"/>
              <dgm:constr type="primFontSz" for="des" forName="childText_1" refType="primFontSz" refFor="des" refForName="parentText_5" op="lte"/>
              <dgm:constr type="primFontSz" for="des" forName="childText_2" refType="primFontSz" refFor="des" refForName="parentText_5" op="lte"/>
              <dgm:constr type="primFontSz" for="des" forName="childText_3" refType="primFontSz" refFor="des" refForName="parentText_5" op="lte"/>
              <dgm:constr type="primFontSz" for="des" forName="childText_4" refType="primFontSz" refFor="des" refForName="parentText_5" op="lte"/>
              <dgm:constr type="primFontSz" for="des" forName="childText_5" refType="primFontSz" refFor="des" refForName="parentText_5" op="lte"/>
              <dgm:constr type="primFontSz" for="des" forName="childText_6" refType="primFontSz" refFor="des" refForName="parentText_5" op="lte"/>
              <dgm:constr type="primFontSz" for="des" forName="childText_1" refType="primFontSz" refFor="des" refForName="parentText_6" op="lte"/>
              <dgm:constr type="primFontSz" for="des" forName="childText_2" refType="primFontSz" refFor="des" refForName="parentText_6" op="lte"/>
              <dgm:constr type="primFontSz" for="des" forName="childText_3" refType="primFontSz" refFor="des" refForName="parentText_6" op="lte"/>
              <dgm:constr type="primFontSz" for="des" forName="childText_4" refType="primFontSz" refFor="des" refForName="parentText_6" op="lte"/>
              <dgm:constr type="primFontSz" for="des" forName="childText_5" refType="primFontSz" refFor="des" refForName="parentText_6" op="lte"/>
              <dgm:constr type="primFontSz" for="des" forName="childText_6" refType="primFontSz" refFor="des" refForName="parentText_6" op="lte"/>
              <dgm:constr type="primFontSz" for="des" forName="parentText_2" refType="primFontSz" refFor="des" refForName="parentText_1" op="equ"/>
              <dgm:constr type="primFontSz" for="des" forName="parentText_3" refType="primFontSz" refFor="des" refForName="parentText_1" op="equ"/>
              <dgm:constr type="primFontSz" for="des" forName="parentText_4" refType="primFontSz" refFor="des" refForName="parentText_1" op="equ"/>
              <dgm:constr type="primFontSz" for="des" forName="parentText_5" refType="primFontSz" refFor="des" refForName="parentText_1" op="equ"/>
              <dgm:constr type="primFontSz" for="des" forName="parentText_6" refType="primFontSz" refFor="des" refForName="parentText_1" op="equ"/>
              <dgm:constr type="primFontSz" for="des" forName="childText_2" refType="primFontSz" refFor="des" refForName="childText_1" op="equ"/>
              <dgm:constr type="primFontSz" for="des" forName="childText_3" refType="primFontSz" refFor="des" refForName="childText_1" op="equ"/>
              <dgm:constr type="primFontSz" for="des" forName="childText_4" refType="primFontSz" refFor="des" refForName="childText_1" op="equ"/>
              <dgm:constr type="primFontSz" for="des" forName="childText_5" refType="primFontSz" refFor="des" refForName="childText_1" op="equ"/>
              <dgm:constr type="primFontSz" for="des" forName="childText_6" refType="primFontSz" refFor="des" refForName="childText_1" op="equ"/>
              <dgm:constr type="l" for="ch" forName="accentShape_6" refType="w" fact="0"/>
              <dgm:constr type="t" for="ch" forName="accentShape_1" refType="h" fact="0"/>
              <dgm:constr type="w" for="ch" forName="accentShape_1" refType="w" fact="0.1473"/>
              <dgm:constr type="h" for="ch" forName="accentShape_1" refType="h"/>
              <dgm:constr type="l" for="ch" forName="accentShape_5" refType="w" fact="0.1608"/>
              <dgm:constr type="t" for="ch" forName="accentShape_2" refType="h" fact="0.1"/>
              <dgm:constr type="w" for="ch" forName="accentShape_2" refType="w" fact="0.1473"/>
              <dgm:constr type="h" for="ch" forName="accentShape_2" refType="h" fact="0.9"/>
              <dgm:constr type="l" for="ch" forName="accentShape_4" refType="w" fact="0.3216"/>
              <dgm:constr type="t" for="ch" forName="accentShape_3" refType="h" fact="0.2"/>
              <dgm:constr type="w" for="ch" forName="accentShape_3" refType="w" fact="0.1473"/>
              <dgm:constr type="h" for="ch" forName="accentShape_3" refType="h" fact="0.8"/>
              <dgm:constr type="l" for="ch" forName="accentShape_3" refType="w" fact="0.4824"/>
              <dgm:constr type="t" for="ch" forName="accentShape_4" refType="h" fact="0.3"/>
              <dgm:constr type="w" for="ch" forName="accentShape_4" refType="w" fact="0.1473"/>
              <dgm:constr type="h" for="ch" forName="accentShape_4" refType="h" fact="0.7"/>
              <dgm:constr type="l" for="ch" forName="accentShape_2" refType="w" fact="0.6432"/>
              <dgm:constr type="t" for="ch" forName="accentShape_5" refType="h" fact="0.4"/>
              <dgm:constr type="w" for="ch" forName="accentShape_5" refType="w" fact="0.1473"/>
              <dgm:constr type="h" for="ch" forName="accentShape_5" refType="h" fact="0.6"/>
              <dgm:constr type="l" for="ch" forName="accentShape_1" refType="w" fact="0.8056"/>
              <dgm:constr type="t" for="ch" forName="accentShape_6" refType="h" fact="0.5"/>
              <dgm:constr type="w" for="ch" forName="accentShape_6" refType="w" fact="0.1473"/>
              <dgm:constr type="h" for="ch" forName="accentShape_6" refType="h" fact="0.5"/>
              <dgm:constr type="l" for="ch" forName="childText_6" refType="w" fact="0"/>
              <dgm:constr type="t" for="ch" forName="childText_1" refType="h" fact="0"/>
              <dgm:constr type="w" for="ch" forName="childText_1" refType="w" refFor="ch" refForName="accentShape_1" fact="0.7"/>
              <dgm:constr type="h" for="ch" forName="childText_1" refType="h" refFor="ch" refForName="accentShape_1"/>
              <dgm:constr type="l" for="ch" forName="childText_5" refType="w" fact="0.1608"/>
              <dgm:constr type="t" for="ch" forName="childText_2" refType="h" fact="0.1"/>
              <dgm:constr type="w" for="ch" forName="childText_2" refType="w" refFor="ch" refForName="accentShape_2" fact="0.7"/>
              <dgm:constr type="h" for="ch" forName="childText_2" refType="h" refFor="ch" refForName="accentShape_2"/>
              <dgm:constr type="l" for="ch" forName="childText_4" refType="w" fact="0.3216"/>
              <dgm:constr type="t" for="ch" forName="childText_3" refType="h" fact="0.2"/>
              <dgm:constr type="w" for="ch" forName="childText_3" refType="w" refFor="ch" refForName="accentShape_3" fact="0.7"/>
              <dgm:constr type="h" for="ch" forName="childText_3" refType="h" refFor="ch" refForName="accentShape_3"/>
              <dgm:constr type="l" for="ch" forName="childText_3" refType="w" fact="0.4824"/>
              <dgm:constr type="t" for="ch" forName="childText_4" refType="h" fact="0.3"/>
              <dgm:constr type="w" for="ch" forName="childText_4" refType="w" refFor="ch" refForName="accentShape_4" fact="0.7"/>
              <dgm:constr type="h" for="ch" forName="childText_4" refType="h" refFor="ch" refForName="accentShape_4"/>
              <dgm:constr type="l" for="ch" forName="childText_2" refType="w" fact="0.6432"/>
              <dgm:constr type="t" for="ch" forName="childText_5" refType="h" fact="0.4"/>
              <dgm:constr type="w" for="ch" forName="childText_5" refType="w" refFor="ch" refForName="accentShape_5" fact="0.7"/>
              <dgm:constr type="h" for="ch" forName="childText_5" refType="h" refFor="ch" refForName="accentShape_5"/>
              <dgm:constr type="l" for="ch" forName="childText_1" refType="w" fact="0.8056"/>
              <dgm:constr type="t" for="ch" forName="childText_6" refType="h" fact="0.5"/>
              <dgm:constr type="w" for="ch" forName="childText_6" refType="w" refFor="ch" refForName="accentShape_6" fact="0.7"/>
              <dgm:constr type="h" for="ch" forName="childText_6" refType="h" refFor="ch" refForName="accentShape_6"/>
              <dgm:constr type="l" for="ch" forName="parentText_6" refType="w" fact="0.1045"/>
              <dgm:constr type="t" for="ch" forName="parentText_1" refType="h" fact="0"/>
              <dgm:constr type="w" for="ch" forName="parentText_1" refType="w" refFor="ch" refForName="accentShape_1" fact="0.26"/>
              <dgm:constr type="h" for="ch" forName="parentText_1" refType="h" refFor="ch" refForName="accentShape_1" fact="0.9"/>
              <dgm:constr type="l" for="ch" forName="parentText_5" refType="w" fact="0.2653"/>
              <dgm:constr type="t" for="ch" forName="parentText_2" refType="h" fact="0.1"/>
              <dgm:constr type="w" for="ch" forName="parentText_2" refType="w" refFor="ch" refForName="accentShape_2" fact="0.26"/>
              <dgm:constr type="h" for="ch" forName="parentText_2" refType="h" refFor="ch" refForName="accentShape_2" fact="0.9"/>
              <dgm:constr type="l" for="ch" forName="parentText_4" refType="w" fact="0.4261"/>
              <dgm:constr type="t" for="ch" forName="parentText_3" refType="h" fact="0.2"/>
              <dgm:constr type="w" for="ch" forName="parentText_3" refType="w" refFor="ch" refForName="accentShape_3" fact="0.26"/>
              <dgm:constr type="h" for="ch" forName="parentText_3" refType="h" refFor="ch" refForName="accentShape_3" fact="0.9"/>
              <dgm:constr type="l" for="ch" forName="parentText_3" refType="w" fact="0.5869"/>
              <dgm:constr type="t" for="ch" forName="parentText_4" refType="h" fact="0.3"/>
              <dgm:constr type="w" for="ch" forName="parentText_4" refType="w" refFor="ch" refForName="accentShape_4" fact="0.26"/>
              <dgm:constr type="h" for="ch" forName="parentText_4" refType="h" refFor="ch" refForName="accentShape_4" fact="0.9"/>
              <dgm:constr type="l" for="ch" forName="parentText_2" refType="w" fact="0.7477"/>
              <dgm:constr type="t" for="ch" forName="parentText_5" refType="h" fact="0.4"/>
              <dgm:constr type="w" for="ch" forName="parentText_5" refType="w" refFor="ch" refForName="accentShape_5" fact="0.26"/>
              <dgm:constr type="h" for="ch" forName="parentText_5" refType="h" refFor="ch" refForName="accentShape_5" fact="0.9"/>
              <dgm:constr type="l" for="ch" forName="parentText_1" refType="w" fact="0.9101"/>
              <dgm:constr type="t" for="ch" forName="parentText_6" refType="h" fact="0.5"/>
              <dgm:constr type="w" for="ch" forName="parentText_6" refType="w" refFor="ch" refForName="accentShape_6" fact="0.26"/>
              <dgm:constr type="h" for="ch" forName="parentText_6" refType="h" refFor="ch" refForName="accentShape_6" fact="0.9"/>
            </dgm:constrLst>
          </dgm:else>
        </dgm:choose>
      </dgm:if>
      <dgm:else name="Name26">
        <dgm:alg type="composite">
          <dgm:param type="ar" val="2.7874"/>
        </dgm:alg>
        <dgm:shape xmlns:r="http://schemas.openxmlformats.org/officeDocument/2006/relationships" r:blip="">
          <dgm:adjLst/>
        </dgm:shape>
        <dgm:choose name="Name27">
          <dgm:if name="Name28" func="var" arg="dir" op="equ" val="norm">
            <dgm:constrLst>
              <dgm:constr type="primFontSz" for="des" forName="childText_1" val="65"/>
              <dgm:constr type="primFontSz" for="des" forName="parentText_1" val="65"/>
              <dgm:constr type="primFontSz" for="des" forName="childText_1" refType="primFontSz" refFor="des" refForName="parentText_1" op="lte"/>
              <dgm:constr type="primFontSz" for="des" forName="childText_2" refType="primFontSz" refFor="des" refForName="parentText_1" op="lte"/>
              <dgm:constr type="primFontSz" for="des" forName="childText_3" refType="primFontSz" refFor="des" refForName="parentText_1" op="lte"/>
              <dgm:constr type="primFontSz" for="des" forName="childText_4" refType="primFontSz" refFor="des" refForName="parentText_1" op="lte"/>
              <dgm:constr type="primFontSz" for="des" forName="childText_5" refType="primFontSz" refFor="des" refForName="parentText_1" op="lte"/>
              <dgm:constr type="primFontSz" for="des" forName="childText_6" refType="primFontSz" refFor="des" refForName="parentText_1" op="lte"/>
              <dgm:constr type="primFontSz" for="des" forName="childText_7" refType="primFontSz" refFor="des" refForName="parentText_1" op="lte"/>
              <dgm:constr type="primFontSz" for="des" forName="childText_1" refType="primFontSz" refFor="des" refForName="parentText_2" op="lte"/>
              <dgm:constr type="primFontSz" for="des" forName="childText_2" refType="primFontSz" refFor="des" refForName="parentText_2" op="lte"/>
              <dgm:constr type="primFontSz" for="des" forName="childText_3" refType="primFontSz" refFor="des" refForName="parentText_2" op="lte"/>
              <dgm:constr type="primFontSz" for="des" forName="childText_4" refType="primFontSz" refFor="des" refForName="parentText_2" op="lte"/>
              <dgm:constr type="primFontSz" for="des" forName="childText_5" refType="primFontSz" refFor="des" refForName="parentText_2" op="lte"/>
              <dgm:constr type="primFontSz" for="des" forName="childText_6" refType="primFontSz" refFor="des" refForName="parentText_2" op="lte"/>
              <dgm:constr type="primFontSz" for="des" forName="childText_7" refType="primFontSz" refFor="des" refForName="parentText_2" op="lte"/>
              <dgm:constr type="primFontSz" for="des" forName="childText_1" refType="primFontSz" refFor="des" refForName="parentText_3" op="lte"/>
              <dgm:constr type="primFontSz" for="des" forName="childText_2" refType="primFontSz" refFor="des" refForName="parentText_3" op="lte"/>
              <dgm:constr type="primFontSz" for="des" forName="childText_3" refType="primFontSz" refFor="des" refForName="parentText_3" op="lte"/>
              <dgm:constr type="primFontSz" for="des" forName="childText_4" refType="primFontSz" refFor="des" refForName="parentText_3" op="lte"/>
              <dgm:constr type="primFontSz" for="des" forName="childText_5" refType="primFontSz" refFor="des" refForName="parentText_3" op="lte"/>
              <dgm:constr type="primFontSz" for="des" forName="childText_6" refType="primFontSz" refFor="des" refForName="parentText_3" op="lte"/>
              <dgm:constr type="primFontSz" for="des" forName="childText_7" refType="primFontSz" refFor="des" refForName="parentText_3" op="lte"/>
              <dgm:constr type="primFontSz" for="des" forName="childText_1" refType="primFontSz" refFor="des" refForName="parentText_4" op="lte"/>
              <dgm:constr type="primFontSz" for="des" forName="childText_2" refType="primFontSz" refFor="des" refForName="parentText_4" op="lte"/>
              <dgm:constr type="primFontSz" for="des" forName="childText_3" refType="primFontSz" refFor="des" refForName="parentText_4" op="lte"/>
              <dgm:constr type="primFontSz" for="des" forName="childText_4" refType="primFontSz" refFor="des" refForName="parentText_4" op="lte"/>
              <dgm:constr type="primFontSz" for="des" forName="childText_5" refType="primFontSz" refFor="des" refForName="parentText_4" op="lte"/>
              <dgm:constr type="primFontSz" for="des" forName="childText_6" refType="primFontSz" refFor="des" refForName="parentText_4" op="lte"/>
              <dgm:constr type="primFontSz" for="des" forName="childText_7" refType="primFontSz" refFor="des" refForName="parentText_4" op="lte"/>
              <dgm:constr type="primFontSz" for="des" forName="childText_1" refType="primFontSz" refFor="des" refForName="parentText_5" op="lte"/>
              <dgm:constr type="primFontSz" for="des" forName="childText_2" refType="primFontSz" refFor="des" refForName="parentText_5" op="lte"/>
              <dgm:constr type="primFontSz" for="des" forName="childText_3" refType="primFontSz" refFor="des" refForName="parentText_5" op="lte"/>
              <dgm:constr type="primFontSz" for="des" forName="childText_4" refType="primFontSz" refFor="des" refForName="parentText_5" op="lte"/>
              <dgm:constr type="primFontSz" for="des" forName="childText_5" refType="primFontSz" refFor="des" refForName="parentText_5" op="lte"/>
              <dgm:constr type="primFontSz" for="des" forName="childText_6" refType="primFontSz" refFor="des" refForName="parentText_5" op="lte"/>
              <dgm:constr type="primFontSz" for="des" forName="childText_7" refType="primFontSz" refFor="des" refForName="parentText_5" op="lte"/>
              <dgm:constr type="primFontSz" for="des" forName="childText_1" refType="primFontSz" refFor="des" refForName="parentText_6" op="lte"/>
              <dgm:constr type="primFontSz" for="des" forName="childText_2" refType="primFontSz" refFor="des" refForName="parentText_6" op="lte"/>
              <dgm:constr type="primFontSz" for="des" forName="childText_3" refType="primFontSz" refFor="des" refForName="parentText_6" op="lte"/>
              <dgm:constr type="primFontSz" for="des" forName="childText_4" refType="primFontSz" refFor="des" refForName="parentText_6" op="lte"/>
              <dgm:constr type="primFontSz" for="des" forName="childText_5" refType="primFontSz" refFor="des" refForName="parentText_6" op="lte"/>
              <dgm:constr type="primFontSz" for="des" forName="childText_6" refType="primFontSz" refFor="des" refForName="parentText_6" op="lte"/>
              <dgm:constr type="primFontSz" for="des" forName="childText_7" refType="primFontSz" refFor="des" refForName="parentText_6" op="lte"/>
              <dgm:constr type="primFontSz" for="des" forName="childText_1" refType="primFontSz" refFor="des" refForName="parentText_7" op="lte"/>
              <dgm:constr type="primFontSz" for="des" forName="childText_2" refType="primFontSz" refFor="des" refForName="parentText_7" op="lte"/>
              <dgm:constr type="primFontSz" for="des" forName="childText_3" refType="primFontSz" refFor="des" refForName="parentText_7" op="lte"/>
              <dgm:constr type="primFontSz" for="des" forName="childText_4" refType="primFontSz" refFor="des" refForName="parentText_7" op="lte"/>
              <dgm:constr type="primFontSz" for="des" forName="childText_5" refType="primFontSz" refFor="des" refForName="parentText_7" op="lte"/>
              <dgm:constr type="primFontSz" for="des" forName="childText_6" refType="primFontSz" refFor="des" refForName="parentText_7" op="lte"/>
              <dgm:constr type="primFontSz" for="des" forName="childText_7" refType="primFontSz" refFor="des" refForName="parentText_7" op="lte"/>
              <dgm:constr type="primFontSz" for="des" forName="parentText_2" refType="primFontSz" refFor="des" refForName="parentText_1" op="equ"/>
              <dgm:constr type="primFontSz" for="des" forName="parentText_3" refType="primFontSz" refFor="des" refForName="parentText_1" op="equ"/>
              <dgm:constr type="primFontSz" for="des" forName="parentText_4" refType="primFontSz" refFor="des" refForName="parentText_1" op="equ"/>
              <dgm:constr type="primFontSz" for="des" forName="parentText_5" refType="primFontSz" refFor="des" refForName="parentText_1" op="equ"/>
              <dgm:constr type="primFontSz" for="des" forName="parentText_6" refType="primFontSz" refFor="des" refForName="parentText_1" op="equ"/>
              <dgm:constr type="primFontSz" for="des" forName="parentText_7" refType="primFontSz" refFor="des" refForName="parentText_1" op="equ"/>
              <dgm:constr type="primFontSz" for="des" forName="childText_2" refType="primFontSz" refFor="des" refForName="childText_1" op="equ"/>
              <dgm:constr type="primFontSz" for="des" forName="childText_3" refType="primFontSz" refFor="des" refForName="childText_1" op="equ"/>
              <dgm:constr type="primFontSz" for="des" forName="childText_4" refType="primFontSz" refFor="des" refForName="childText_1" op="equ"/>
              <dgm:constr type="primFontSz" for="des" forName="childText_5" refType="primFontSz" refFor="des" refForName="childText_1" op="equ"/>
              <dgm:constr type="primFontSz" for="des" forName="childText_6" refType="primFontSz" refFor="des" refForName="childText_1" op="equ"/>
              <dgm:constr type="primFontSz" for="des" forName="childText_7" refType="primFontSz" refFor="des" refForName="childText_1" op="equ"/>
              <dgm:constr type="l" for="ch" forName="accentShape_1" refType="w" fact="0"/>
              <dgm:constr type="t" for="ch" forName="accentShape_1" refType="h" fact="0"/>
              <dgm:constr type="w" for="ch" forName="accentShape_1" refType="w" fact="0.1269"/>
              <dgm:constr type="h" for="ch" forName="accentShape_1" refType="h"/>
              <dgm:constr type="l" for="ch" forName="accentShape_2" refType="w" fact="0.1385"/>
              <dgm:constr type="t" for="ch" forName="accentShape_2" refType="h" fact="0.0833"/>
              <dgm:constr type="w" for="ch" forName="accentShape_2" refType="w" fact="0.1269"/>
              <dgm:constr type="h" for="ch" forName="accentShape_2" refType="h" fact="0.9165"/>
              <dgm:constr type="l" for="ch" forName="accentShape_3" refType="w" fact="0.277"/>
              <dgm:constr type="t" for="ch" forName="accentShape_3" refType="h" fact="0.1666"/>
              <dgm:constr type="w" for="ch" forName="accentShape_3" refType="w" fact="0.1269"/>
              <dgm:constr type="h" for="ch" forName="accentShape_3" refType="h" fact="0.8332"/>
              <dgm:constr type="l" for="ch" forName="accentShape_4" refType="w" fact="0.4155"/>
              <dgm:constr type="t" for="ch" forName="accentShape_4" refType="h" fact="0.2499"/>
              <dgm:constr type="w" for="ch" forName="accentShape_4" refType="w" fact="0.1269"/>
              <dgm:constr type="h" for="ch" forName="accentShape_4" refType="h" fact="0.7499"/>
              <dgm:constr type="l" for="ch" forName="accentShape_5" refType="w" fact="0.5539"/>
              <dgm:constr type="t" for="ch" forName="accentShape_5" refType="h" fact="0.3332"/>
              <dgm:constr type="w" for="ch" forName="accentShape_5" refType="w" fact="0.1269"/>
              <dgm:constr type="h" for="ch" forName="accentShape_5" refType="h" fact="0.6666"/>
              <dgm:constr type="l" for="ch" forName="accentShape_6" refType="w" fact="0.6938"/>
              <dgm:constr type="t" for="ch" forName="accentShape_6" refType="h" fact="0.4165"/>
              <dgm:constr type="w" for="ch" forName="accentShape_6" refType="w" fact="0.1269"/>
              <dgm:constr type="h" for="ch" forName="accentShape_6" refType="h" fact="0.5833"/>
              <dgm:constr type="l" for="ch" forName="accentShape_7" refType="w" fact="0.8326"/>
              <dgm:constr type="t" for="ch" forName="accentShape_7" refType="h" fact="0.5"/>
              <dgm:constr type="w" for="ch" forName="accentShape_7" refType="w" fact="0.1269"/>
              <dgm:constr type="h" for="ch" forName="accentShape_7" refType="h" fact="0.5"/>
              <dgm:constr type="l" for="ch" forName="parentText_1" refType="w" fact="0.0888"/>
              <dgm:constr type="t" for="ch" forName="parentText_1" refType="h" fact="0"/>
              <dgm:constr type="w" for="ch" forName="parentText_1" refType="w" refFor="ch" refForName="accentShape_1" fact="0.26"/>
              <dgm:constr type="h" for="ch" forName="parentText_1" refType="h" refFor="ch" refForName="accentShape_1" fact="0.9"/>
              <dgm:constr type="l" for="ch" forName="parentText_2" refType="w" fact="0.2273"/>
              <dgm:constr type="t" for="ch" forName="parentText_2" refType="h" fact="0.0833"/>
              <dgm:constr type="w" for="ch" forName="parentText_2" refType="w" refFor="ch" refForName="accentShape_2" fact="0.26"/>
              <dgm:constr type="h" for="ch" forName="parentText_2" refType="h" refFor="ch" refForName="accentShape_2" fact="0.9"/>
              <dgm:constr type="l" for="ch" forName="parentText_3" refType="w" fact="0.36583"/>
              <dgm:constr type="t" for="ch" forName="parentText_3" refType="h" fact="0.1666"/>
              <dgm:constr type="w" for="ch" forName="parentText_3" refType="w" refFor="ch" refForName="accentShape_3" fact="0.26"/>
              <dgm:constr type="h" for="ch" forName="parentText_3" refType="h" refFor="ch" refForName="accentShape_3" fact="0.9"/>
              <dgm:constr type="l" for="ch" forName="parentText_4" refType="w" fact="0.5043"/>
              <dgm:constr type="t" for="ch" forName="parentText_4" refType="h" fact="0.2499"/>
              <dgm:constr type="w" for="ch" forName="parentText_4" refType="w" refFor="ch" refForName="accentShape_4" fact="0.26"/>
              <dgm:constr type="h" for="ch" forName="parentText_4" refType="h" refFor="ch" refForName="accentShape_4" fact="0.9"/>
              <dgm:constr type="l" for="ch" forName="parentText_5" refType="w" fact="0.6427"/>
              <dgm:constr type="t" for="ch" forName="parentText_5" refType="h" fact="0.3332"/>
              <dgm:constr type="w" for="ch" forName="parentText_5" refType="w" refFor="ch" refForName="accentShape_5" fact="0.26"/>
              <dgm:constr type="h" for="ch" forName="parentText_5" refType="h" refFor="ch" refForName="accentShape_5" fact="0.9"/>
              <dgm:constr type="l" for="ch" forName="parentText_6" refType="w" fact="0.78263"/>
              <dgm:constr type="t" for="ch" forName="parentText_6" refType="h" fact="0.4165"/>
              <dgm:constr type="w" for="ch" forName="parentText_6" refType="w" refFor="ch" refForName="accentShape_6" fact="0.26"/>
              <dgm:constr type="h" for="ch" forName="parentText_6" refType="h" refFor="ch" refForName="accentShape_6" fact="0.9"/>
              <dgm:constr type="l" for="ch" forName="parentText_7" refType="w" fact="0.92143"/>
              <dgm:constr type="t" for="ch" forName="parentText_7" refType="h" fact="0.5"/>
              <dgm:constr type="w" for="ch" forName="parentText_7" refType="w" refFor="ch" refForName="accentShape_7" fact="0.26"/>
              <dgm:constr type="h" for="ch" forName="parentText_7" refType="h" refFor="ch" refForName="accentShape_7" fact="0.9"/>
              <dgm:constr type="l" for="ch" forName="childText_1" refType="w" fact="0"/>
              <dgm:constr type="t" for="ch" forName="childText_1" refType="h" fact="0"/>
              <dgm:constr type="w" for="ch" forName="childText_1" refType="w" refFor="ch" refForName="accentShape_1" fact="0.7"/>
              <dgm:constr type="h" for="ch" forName="childText_1" refType="h" refFor="ch" refForName="accentShape_1"/>
              <dgm:constr type="l" for="ch" forName="childText_2" refType="w" fact="0.1385"/>
              <dgm:constr type="t" for="ch" forName="childText_2" refType="h" fact="0.0833"/>
              <dgm:constr type="w" for="ch" forName="childText_2" refType="w" refFor="ch" refForName="accentShape_2" fact="0.7"/>
              <dgm:constr type="h" for="ch" forName="childText_2" refType="h" refFor="ch" refForName="accentShape_2"/>
              <dgm:constr type="l" for="ch" forName="childText_3" refType="w" fact="0.277"/>
              <dgm:constr type="t" for="ch" forName="childText_3" refType="h" fact="0.1666"/>
              <dgm:constr type="w" for="ch" forName="childText_3" refType="w" refFor="ch" refForName="accentShape_3" fact="0.7"/>
              <dgm:constr type="h" for="ch" forName="childText_3" refType="h" refFor="ch" refForName="accentShape_3"/>
              <dgm:constr type="l" for="ch" forName="childText_4" refType="w" fact="0.4155"/>
              <dgm:constr type="t" for="ch" forName="childText_4" refType="h" fact="0.2499"/>
              <dgm:constr type="w" for="ch" forName="childText_4" refType="w" refFor="ch" refForName="accentShape_4" fact="0.7"/>
              <dgm:constr type="h" for="ch" forName="childText_4" refType="h" refFor="ch" refForName="accentShape_4"/>
              <dgm:constr type="l" for="ch" forName="childText_5" refType="w" fact="0.5539"/>
              <dgm:constr type="t" for="ch" forName="childText_5" refType="h" fact="0.3332"/>
              <dgm:constr type="w" for="ch" forName="childText_5" refType="w" refFor="ch" refForName="accentShape_5" fact="0.7"/>
              <dgm:constr type="h" for="ch" forName="childText_5" refType="h" refFor="ch" refForName="accentShape_5"/>
              <dgm:constr type="l" for="ch" forName="childText_6" refType="w" fact="0.6938"/>
              <dgm:constr type="t" for="ch" forName="childText_6" refType="h" fact="0.4165"/>
              <dgm:constr type="w" for="ch" forName="childText_6" refType="w" refFor="ch" refForName="accentShape_6" fact="0.7"/>
              <dgm:constr type="h" for="ch" forName="childText_6" refType="h" refFor="ch" refForName="accentShape_6"/>
              <dgm:constr type="l" for="ch" forName="childText_7" refType="w" fact="0.8326"/>
              <dgm:constr type="t" for="ch" forName="childText_7" refType="h" fact="0.5"/>
              <dgm:constr type="w" for="ch" forName="childText_7" refType="w" refFor="ch" refForName="accentShape_7" fact="0.7"/>
              <dgm:constr type="h" for="ch" forName="childText_7" refType="h" refFor="ch" refForName="accentShape_7"/>
            </dgm:constrLst>
          </dgm:if>
          <dgm:else name="Name29">
            <dgm:constrLst>
              <dgm:constr type="primFontSz" for="des" forName="childText_1" val="65"/>
              <dgm:constr type="primFontSz" for="des" forName="parentText_1" val="65"/>
              <dgm:constr type="primFontSz" for="des" forName="childText_1" refType="primFontSz" refFor="des" refForName="parentText_1" op="lte"/>
              <dgm:constr type="primFontSz" for="des" forName="childText_2" refType="primFontSz" refFor="des" refForName="parentText_1" op="lte"/>
              <dgm:constr type="primFontSz" for="des" forName="childText_3" refType="primFontSz" refFor="des" refForName="parentText_1" op="lte"/>
              <dgm:constr type="primFontSz" for="des" forName="childText_4" refType="primFontSz" refFor="des" refForName="parentText_1" op="lte"/>
              <dgm:constr type="primFontSz" for="des" forName="childText_5" refType="primFontSz" refFor="des" refForName="parentText_1" op="lte"/>
              <dgm:constr type="primFontSz" for="des" forName="childText_6" refType="primFontSz" refFor="des" refForName="parentText_1" op="lte"/>
              <dgm:constr type="primFontSz" for="des" forName="childText_7" refType="primFontSz" refFor="des" refForName="parentText_1" op="lte"/>
              <dgm:constr type="primFontSz" for="des" forName="childText_1" refType="primFontSz" refFor="des" refForName="parentText_2" op="lte"/>
              <dgm:constr type="primFontSz" for="des" forName="childText_2" refType="primFontSz" refFor="des" refForName="parentText_2" op="lte"/>
              <dgm:constr type="primFontSz" for="des" forName="childText_3" refType="primFontSz" refFor="des" refForName="parentText_2" op="lte"/>
              <dgm:constr type="primFontSz" for="des" forName="childText_4" refType="primFontSz" refFor="des" refForName="parentText_2" op="lte"/>
              <dgm:constr type="primFontSz" for="des" forName="childText_5" refType="primFontSz" refFor="des" refForName="parentText_2" op="lte"/>
              <dgm:constr type="primFontSz" for="des" forName="childText_6" refType="primFontSz" refFor="des" refForName="parentText_2" op="lte"/>
              <dgm:constr type="primFontSz" for="des" forName="childText_7" refType="primFontSz" refFor="des" refForName="parentText_2" op="lte"/>
              <dgm:constr type="primFontSz" for="des" forName="childText_1" refType="primFontSz" refFor="des" refForName="parentText_3" op="lte"/>
              <dgm:constr type="primFontSz" for="des" forName="childText_2" refType="primFontSz" refFor="des" refForName="parentText_3" op="lte"/>
              <dgm:constr type="primFontSz" for="des" forName="childText_3" refType="primFontSz" refFor="des" refForName="parentText_3" op="lte"/>
              <dgm:constr type="primFontSz" for="des" forName="childText_4" refType="primFontSz" refFor="des" refForName="parentText_3" op="lte"/>
              <dgm:constr type="primFontSz" for="des" forName="childText_5" refType="primFontSz" refFor="des" refForName="parentText_3" op="lte"/>
              <dgm:constr type="primFontSz" for="des" forName="childText_6" refType="primFontSz" refFor="des" refForName="parentText_3" op="lte"/>
              <dgm:constr type="primFontSz" for="des" forName="childText_7" refType="primFontSz" refFor="des" refForName="parentText_3" op="lte"/>
              <dgm:constr type="primFontSz" for="des" forName="childText_1" refType="primFontSz" refFor="des" refForName="parentText_4" op="lte"/>
              <dgm:constr type="primFontSz" for="des" forName="childText_2" refType="primFontSz" refFor="des" refForName="parentText_4" op="lte"/>
              <dgm:constr type="primFontSz" for="des" forName="childText_3" refType="primFontSz" refFor="des" refForName="parentText_4" op="lte"/>
              <dgm:constr type="primFontSz" for="des" forName="childText_4" refType="primFontSz" refFor="des" refForName="parentText_4" op="lte"/>
              <dgm:constr type="primFontSz" for="des" forName="childText_5" refType="primFontSz" refFor="des" refForName="parentText_4" op="lte"/>
              <dgm:constr type="primFontSz" for="des" forName="childText_6" refType="primFontSz" refFor="des" refForName="parentText_4" op="lte"/>
              <dgm:constr type="primFontSz" for="des" forName="childText_7" refType="primFontSz" refFor="des" refForName="parentText_4" op="lte"/>
              <dgm:constr type="primFontSz" for="des" forName="childText_1" refType="primFontSz" refFor="des" refForName="parentText_5" op="lte"/>
              <dgm:constr type="primFontSz" for="des" forName="childText_2" refType="primFontSz" refFor="des" refForName="parentText_5" op="lte"/>
              <dgm:constr type="primFontSz" for="des" forName="childText_3" refType="primFontSz" refFor="des" refForName="parentText_5" op="lte"/>
              <dgm:constr type="primFontSz" for="des" forName="childText_4" refType="primFontSz" refFor="des" refForName="parentText_5" op="lte"/>
              <dgm:constr type="primFontSz" for="des" forName="childText_5" refType="primFontSz" refFor="des" refForName="parentText_5" op="lte"/>
              <dgm:constr type="primFontSz" for="des" forName="childText_6" refType="primFontSz" refFor="des" refForName="parentText_5" op="lte"/>
              <dgm:constr type="primFontSz" for="des" forName="childText_7" refType="primFontSz" refFor="des" refForName="parentText_5" op="lte"/>
              <dgm:constr type="primFontSz" for="des" forName="childText_1" refType="primFontSz" refFor="des" refForName="parentText_6" op="lte"/>
              <dgm:constr type="primFontSz" for="des" forName="childText_2" refType="primFontSz" refFor="des" refForName="parentText_6" op="lte"/>
              <dgm:constr type="primFontSz" for="des" forName="childText_3" refType="primFontSz" refFor="des" refForName="parentText_6" op="lte"/>
              <dgm:constr type="primFontSz" for="des" forName="childText_4" refType="primFontSz" refFor="des" refForName="parentText_6" op="lte"/>
              <dgm:constr type="primFontSz" for="des" forName="childText_5" refType="primFontSz" refFor="des" refForName="parentText_6" op="lte"/>
              <dgm:constr type="primFontSz" for="des" forName="childText_6" refType="primFontSz" refFor="des" refForName="parentText_6" op="lte"/>
              <dgm:constr type="primFontSz" for="des" forName="childText_7" refType="primFontSz" refFor="des" refForName="parentText_6" op="lte"/>
              <dgm:constr type="primFontSz" for="des" forName="childText_1" refType="primFontSz" refFor="des" refForName="parentText_7" op="lte"/>
              <dgm:constr type="primFontSz" for="des" forName="childText_2" refType="primFontSz" refFor="des" refForName="parentText_7" op="lte"/>
              <dgm:constr type="primFontSz" for="des" forName="childText_3" refType="primFontSz" refFor="des" refForName="parentText_7" op="lte"/>
              <dgm:constr type="primFontSz" for="des" forName="childText_4" refType="primFontSz" refFor="des" refForName="parentText_7" op="lte"/>
              <dgm:constr type="primFontSz" for="des" forName="childText_5" refType="primFontSz" refFor="des" refForName="parentText_7" op="lte"/>
              <dgm:constr type="primFontSz" for="des" forName="childText_6" refType="primFontSz" refFor="des" refForName="parentText_7" op="lte"/>
              <dgm:constr type="primFontSz" for="des" forName="childText_7" refType="primFontSz" refFor="des" refForName="parentText_7" op="lte"/>
              <dgm:constr type="primFontSz" for="des" forName="parentText_2" refType="primFontSz" refFor="des" refForName="parentText_1" op="equ"/>
              <dgm:constr type="primFontSz" for="des" forName="parentText_3" refType="primFontSz" refFor="des" refForName="parentText_1" op="equ"/>
              <dgm:constr type="primFontSz" for="des" forName="parentText_4" refType="primFontSz" refFor="des" refForName="parentText_1" op="equ"/>
              <dgm:constr type="primFontSz" for="des" forName="parentText_5" refType="primFontSz" refFor="des" refForName="parentText_1" op="equ"/>
              <dgm:constr type="primFontSz" for="des" forName="parentText_6" refType="primFontSz" refFor="des" refForName="parentText_1" op="equ"/>
              <dgm:constr type="primFontSz" for="des" forName="parentText_7" refType="primFontSz" refFor="des" refForName="parentText_1" op="equ"/>
              <dgm:constr type="primFontSz" for="des" forName="childText_2" refType="primFontSz" refFor="des" refForName="childText_1" op="equ"/>
              <dgm:constr type="primFontSz" for="des" forName="childText_3" refType="primFontSz" refFor="des" refForName="childText_1" op="equ"/>
              <dgm:constr type="primFontSz" for="des" forName="childText_4" refType="primFontSz" refFor="des" refForName="childText_1" op="equ"/>
              <dgm:constr type="primFontSz" for="des" forName="childText_5" refType="primFontSz" refFor="des" refForName="childText_1" op="equ"/>
              <dgm:constr type="primFontSz" for="des" forName="childText_6" refType="primFontSz" refFor="des" refForName="childText_1" op="equ"/>
              <dgm:constr type="primFontSz" for="des" forName="childText_7" refType="primFontSz" refFor="des" refForName="childText_1" op="equ"/>
              <dgm:constr type="l" for="ch" forName="accentShape_7" refType="w" fact="0"/>
              <dgm:constr type="t" for="ch" forName="accentShape_1" refType="h" fact="0"/>
              <dgm:constr type="w" for="ch" forName="accentShape_1" refType="w" fact="0.1269"/>
              <dgm:constr type="h" for="ch" forName="accentShape_1" refType="h"/>
              <dgm:constr type="l" for="ch" forName="accentShape_6" refType="w" fact="0.1385"/>
              <dgm:constr type="t" for="ch" forName="accentShape_2" refType="h" fact="0.0833"/>
              <dgm:constr type="w" for="ch" forName="accentShape_2" refType="w" fact="0.1269"/>
              <dgm:constr type="h" for="ch" forName="accentShape_2" refType="h" fact="0.9165"/>
              <dgm:constr type="l" for="ch" forName="accentShape_5" refType="w" fact="0.277"/>
              <dgm:constr type="t" for="ch" forName="accentShape_3" refType="h" fact="0.1666"/>
              <dgm:constr type="w" for="ch" forName="accentShape_3" refType="w" fact="0.1269"/>
              <dgm:constr type="h" for="ch" forName="accentShape_3" refType="h" fact="0.8332"/>
              <dgm:constr type="l" for="ch" forName="accentShape_4" refType="w" fact="0.4155"/>
              <dgm:constr type="t" for="ch" forName="accentShape_4" refType="h" fact="0.2499"/>
              <dgm:constr type="w" for="ch" forName="accentShape_4" refType="w" fact="0.1269"/>
              <dgm:constr type="h" for="ch" forName="accentShape_4" refType="h" fact="0.7499"/>
              <dgm:constr type="l" for="ch" forName="accentShape_3" refType="w" fact="0.5539"/>
              <dgm:constr type="t" for="ch" forName="accentShape_5" refType="h" fact="0.3332"/>
              <dgm:constr type="w" for="ch" forName="accentShape_5" refType="w" fact="0.1269"/>
              <dgm:constr type="h" for="ch" forName="accentShape_5" refType="h" fact="0.6666"/>
              <dgm:constr type="l" for="ch" forName="accentShape_2" refType="w" fact="0.6938"/>
              <dgm:constr type="t" for="ch" forName="accentShape_6" refType="h" fact="0.4165"/>
              <dgm:constr type="w" for="ch" forName="accentShape_6" refType="w" fact="0.1269"/>
              <dgm:constr type="h" for="ch" forName="accentShape_6" refType="h" fact="0.5833"/>
              <dgm:constr type="l" for="ch" forName="accentShape_1" refType="w" fact="0.8326"/>
              <dgm:constr type="t" for="ch" forName="accentShape_7" refType="h" fact="0.5"/>
              <dgm:constr type="w" for="ch" forName="accentShape_7" refType="w" fact="0.1269"/>
              <dgm:constr type="h" for="ch" forName="accentShape_7" refType="h" fact="0.5"/>
              <dgm:constr type="l" for="ch" forName="parentText_7" refType="w" fact="0.0888"/>
              <dgm:constr type="t" for="ch" forName="parentText_1" refType="h" fact="0"/>
              <dgm:constr type="w" for="ch" forName="parentText_1" refType="w" refFor="ch" refForName="accentShape_1" fact="0.26"/>
              <dgm:constr type="h" for="ch" forName="parentText_1" refType="h" refFor="ch" refForName="accentShape_1" fact="0.9"/>
              <dgm:constr type="l" for="ch" forName="parentText_6" refType="w" fact="0.2273"/>
              <dgm:constr type="t" for="ch" forName="parentText_2" refType="h" fact="0.0833"/>
              <dgm:constr type="w" for="ch" forName="parentText_2" refType="w" refFor="ch" refForName="accentShape_2" fact="0.26"/>
              <dgm:constr type="h" for="ch" forName="parentText_2" refType="h" refFor="ch" refForName="accentShape_2" fact="0.9"/>
              <dgm:constr type="l" for="ch" forName="parentText_5" refType="w" fact="0.36583"/>
              <dgm:constr type="t" for="ch" forName="parentText_3" refType="h" fact="0.1666"/>
              <dgm:constr type="w" for="ch" forName="parentText_3" refType="w" refFor="ch" refForName="accentShape_3" fact="0.26"/>
              <dgm:constr type="h" for="ch" forName="parentText_3" refType="h" refFor="ch" refForName="accentShape_3" fact="0.9"/>
              <dgm:constr type="l" for="ch" forName="parentText_4" refType="w" fact="0.5043"/>
              <dgm:constr type="t" for="ch" forName="parentText_4" refType="h" fact="0.2499"/>
              <dgm:constr type="w" for="ch" forName="parentText_4" refType="w" refFor="ch" refForName="accentShape_4" fact="0.26"/>
              <dgm:constr type="h" for="ch" forName="parentText_4" refType="h" refFor="ch" refForName="accentShape_4" fact="0.9"/>
              <dgm:constr type="l" for="ch" forName="parentText_3" refType="w" fact="0.6427"/>
              <dgm:constr type="t" for="ch" forName="parentText_5" refType="h" fact="0.3332"/>
              <dgm:constr type="w" for="ch" forName="parentText_5" refType="w" refFor="ch" refForName="accentShape_5" fact="0.26"/>
              <dgm:constr type="h" for="ch" forName="parentText_5" refType="h" refFor="ch" refForName="accentShape_5" fact="0.9"/>
              <dgm:constr type="l" for="ch" forName="parentText_2" refType="w" fact="0.78263"/>
              <dgm:constr type="t" for="ch" forName="parentText_6" refType="h" fact="0.4165"/>
              <dgm:constr type="w" for="ch" forName="parentText_6" refType="w" refFor="ch" refForName="accentShape_6" fact="0.26"/>
              <dgm:constr type="h" for="ch" forName="parentText_6" refType="h" refFor="ch" refForName="accentShape_6" fact="0.9"/>
              <dgm:constr type="l" for="ch" forName="parentText_1" refType="w" fact="0.92143"/>
              <dgm:constr type="t" for="ch" forName="parentText_7" refType="h" fact="0.5"/>
              <dgm:constr type="w" for="ch" forName="parentText_7" refType="w" refFor="ch" refForName="accentShape_7" fact="0.26"/>
              <dgm:constr type="h" for="ch" forName="parentText_7" refType="h" refFor="ch" refForName="accentShape_7" fact="0.9"/>
              <dgm:constr type="l" for="ch" forName="childText_7" refType="w" fact="0"/>
              <dgm:constr type="t" for="ch" forName="childText_1" refType="h" fact="0"/>
              <dgm:constr type="w" for="ch" forName="childText_1" refType="w" refFor="ch" refForName="accentShape_1" fact="0.7"/>
              <dgm:constr type="h" for="ch" forName="childText_1" refType="h" refFor="ch" refForName="accentShape_1"/>
              <dgm:constr type="l" for="ch" forName="childText_6" refType="w" fact="0.1385"/>
              <dgm:constr type="t" for="ch" forName="childText_2" refType="h" fact="0.0833"/>
              <dgm:constr type="w" for="ch" forName="childText_2" refType="w" refFor="ch" refForName="accentShape_2" fact="0.7"/>
              <dgm:constr type="h" for="ch" forName="childText_2" refType="h" refFor="ch" refForName="accentShape_2"/>
              <dgm:constr type="l" for="ch" forName="childText_5" refType="w" fact="0.277"/>
              <dgm:constr type="t" for="ch" forName="childText_3" refType="h" fact="0.1666"/>
              <dgm:constr type="w" for="ch" forName="childText_3" refType="w" refFor="ch" refForName="accentShape_3" fact="0.7"/>
              <dgm:constr type="h" for="ch" forName="childText_3" refType="h" refFor="ch" refForName="accentShape_3"/>
              <dgm:constr type="l" for="ch" forName="childText_4" refType="w" fact="0.4155"/>
              <dgm:constr type="t" for="ch" forName="childText_4" refType="h" fact="0.2499"/>
              <dgm:constr type="w" for="ch" forName="childText_4" refType="w" refFor="ch" refForName="accentShape_4" fact="0.7"/>
              <dgm:constr type="h" for="ch" forName="childText_4" refType="h" refFor="ch" refForName="accentShape_4"/>
              <dgm:constr type="l" for="ch" forName="childText_3" refType="w" fact="0.5539"/>
              <dgm:constr type="t" for="ch" forName="childText_5" refType="h" fact="0.3332"/>
              <dgm:constr type="w" for="ch" forName="childText_5" refType="w" refFor="ch" refForName="accentShape_5" fact="0.7"/>
              <dgm:constr type="h" for="ch" forName="childText_5" refType="h" refFor="ch" refForName="accentShape_5"/>
              <dgm:constr type="l" for="ch" forName="childText_2" refType="w" fact="0.6938"/>
              <dgm:constr type="t" for="ch" forName="childText_6" refType="h" fact="0.4165"/>
              <dgm:constr type="w" for="ch" forName="childText_6" refType="w" refFor="ch" refForName="accentShape_6" fact="0.7"/>
              <dgm:constr type="h" for="ch" forName="childText_6" refType="h" refFor="ch" refForName="accentShape_6"/>
              <dgm:constr type="l" for="ch" forName="childText_1" refType="w" fact="0.8326"/>
              <dgm:constr type="t" for="ch" forName="childText_7" refType="h" fact="0.5"/>
              <dgm:constr type="w" for="ch" forName="childText_7" refType="w" refFor="ch" refForName="accentShape_7" fact="0.7"/>
              <dgm:constr type="h" for="ch" forName="childText_7" refType="h" refFor="ch" refForName="accentShape_7"/>
            </dgm:constrLst>
          </dgm:else>
        </dgm:choose>
      </dgm:else>
    </dgm:choose>
    <dgm:forEach name="wrapper" axis="self" ptType="parTrans">
      <dgm:forEach name="accentRepeat" axis="self">
        <dgm:layoutNode name="imageRepeatNode" styleLbl="node1">
          <dgm:alg type="sp"/>
          <dgm:shape xmlns:r="http://schemas.openxmlformats.org/officeDocument/2006/relationships" type="rect" r:blip="" zOrderOff="-10">
            <dgm:adjLst/>
          </dgm:shape>
          <dgm:presOf axis="self"/>
        </dgm:layoutNode>
      </dgm:forEach>
    </dgm:forEach>
    <dgm:forEach name="Name30" axis="ch" ptType="node" cnt="1">
      <dgm:layoutNode name="parentText_1" styleLbl="node1">
        <dgm:varLst>
          <dgm:chMax val="1"/>
          <dgm:chPref val="1"/>
          <dgm:bulletEnabled val="1"/>
        </dgm:varLst>
        <dgm:alg type="tx">
          <dgm:param type="parTxLTRAlign" val="r"/>
          <dgm:param type="shpTxLTRAlignCh" val="r"/>
          <dgm:param type="txAnchorVertCh" val="mid"/>
          <dgm:param type="autoTxRot" val="grav"/>
        </dgm:alg>
        <dgm:shape xmlns:r="http://schemas.openxmlformats.org/officeDocument/2006/relationships" rot="-90" type="rect" r:blip="" hideGeom="1">
          <dgm:adjLst/>
        </dgm:shape>
        <dgm:presOf axis="self" ptType="node"/>
        <dgm:constrLst>
          <dgm:constr type="lMarg" refType="primFontSz" fact="0.3"/>
          <dgm:constr type="rMarg" refType="primFontSz" fact="0.45"/>
          <dgm:constr type="tMarg" refType="primFontSz" fact="0"/>
          <dgm:constr type="bMarg" refType="primFontSz" fact="0.1"/>
        </dgm:constrLst>
        <dgm:ruleLst>
          <dgm:rule type="primFontSz" val="5" fact="NaN" max="NaN"/>
        </dgm:ruleLst>
      </dgm:layoutNode>
      <dgm:layoutNode name="childText_1" styleLbl="node1">
        <dgm:varLst>
          <dgm:chMax val="0"/>
          <dgm:chPref val="0"/>
          <dgm:bulletEnabled val="1"/>
        </dgm:varLst>
        <dgm:alg type="tx">
          <dgm:param type="txAnchorVert" val="t"/>
          <dgm:param type="parTxLTRAlign" val="l"/>
        </dgm:alg>
        <dgm:shape xmlns:r="http://schemas.openxmlformats.org/officeDocument/2006/relationships" type="rect" r:blip="" hideGeom="1">
          <dgm:adjLst/>
        </dgm:shape>
        <dgm:presOf axis="des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Shape_1">
        <dgm:alg type="sp"/>
        <dgm:shape xmlns:r="http://schemas.openxmlformats.org/officeDocument/2006/relationships" r:blip="">
          <dgm:adjLst/>
        </dgm:shape>
        <dgm:presOf/>
        <dgm:constrLst/>
        <dgm:forEach name="Name31" ref="accentRepeat"/>
      </dgm:layoutNode>
    </dgm:forEach>
    <dgm:forEach name="Name32" axis="ch" ptType="node" st="2" cnt="1">
      <dgm:layoutNode name="parentText_2">
        <dgm:varLst>
          <dgm:chMax val="1"/>
          <dgm:chPref val="1"/>
          <dgm:bulletEnabled val="1"/>
        </dgm:varLst>
        <dgm:alg type="tx">
          <dgm:param type="parTxLTRAlign" val="r"/>
          <dgm:param type="shpTxLTRAlignCh" val="r"/>
          <dgm:param type="txAnchorVertCh" val="mid"/>
          <dgm:param type="autoTxRot" val="grav"/>
        </dgm:alg>
        <dgm:shape xmlns:r="http://schemas.openxmlformats.org/officeDocument/2006/relationships" rot="-90" type="rect" r:blip="" hideGeom="1">
          <dgm:adjLst/>
        </dgm:shape>
        <dgm:presOf axis="self" ptType="node"/>
        <dgm:constrLst>
          <dgm:constr type="lMarg" refType="primFontSz" fact="0.3"/>
          <dgm:constr type="rMarg" refType="primFontSz" fact="0.45"/>
          <dgm:constr type="tMarg" refType="primFontSz" fact="0"/>
          <dgm:constr type="bMarg" refType="primFontSz" fact="0.1"/>
        </dgm:constrLst>
        <dgm:ruleLst>
          <dgm:rule type="primFontSz" val="5" fact="NaN" max="NaN"/>
        </dgm:ruleLst>
      </dgm:layoutNode>
      <dgm:layoutNode name="childText_2">
        <dgm:varLst>
          <dgm:chMax val="0"/>
          <dgm:chPref val="0"/>
          <dgm:bulletEnabled val="1"/>
        </dgm:varLst>
        <dgm:alg type="tx">
          <dgm:param type="txAnchorVert" val="t"/>
          <dgm:param type="parTxLTRAlign" val="l"/>
        </dgm:alg>
        <dgm:shape xmlns:r="http://schemas.openxmlformats.org/officeDocument/2006/relationships" type="rect" r:blip="" hideGeom="1">
          <dgm:adjLst/>
        </dgm:shape>
        <dgm:presOf axis="des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Shape_2">
        <dgm:alg type="sp"/>
        <dgm:shape xmlns:r="http://schemas.openxmlformats.org/officeDocument/2006/relationships" r:blip="">
          <dgm:adjLst/>
        </dgm:shape>
        <dgm:presOf/>
        <dgm:constrLst/>
        <dgm:forEach name="Name33" ref="accentRepeat"/>
      </dgm:layoutNode>
    </dgm:forEach>
    <dgm:forEach name="Name34" axis="ch" ptType="node" st="3" cnt="1">
      <dgm:layoutNode name="parentText_3">
        <dgm:varLst>
          <dgm:chMax val="1"/>
          <dgm:chPref val="1"/>
          <dgm:bulletEnabled val="1"/>
        </dgm:varLst>
        <dgm:alg type="tx">
          <dgm:param type="parTxLTRAlign" val="r"/>
          <dgm:param type="shpTxLTRAlignCh" val="r"/>
          <dgm:param type="txAnchorVertCh" val="mid"/>
          <dgm:param type="autoTxRot" val="grav"/>
        </dgm:alg>
        <dgm:shape xmlns:r="http://schemas.openxmlformats.org/officeDocument/2006/relationships" rot="-90" type="rect" r:blip="" hideGeom="1">
          <dgm:adjLst/>
        </dgm:shape>
        <dgm:presOf axis="self" ptType="node"/>
        <dgm:constrLst>
          <dgm:constr type="lMarg" refType="primFontSz" fact="0.3"/>
          <dgm:constr type="rMarg" refType="primFontSz" fact="0.45"/>
          <dgm:constr type="tMarg" refType="primFontSz" fact="0"/>
          <dgm:constr type="bMarg" refType="primFontSz" fact="0.1"/>
        </dgm:constrLst>
        <dgm:ruleLst>
          <dgm:rule type="primFontSz" val="5" fact="NaN" max="NaN"/>
        </dgm:ruleLst>
      </dgm:layoutNode>
      <dgm:layoutNode name="childText_3">
        <dgm:varLst>
          <dgm:chMax val="0"/>
          <dgm:chPref val="0"/>
          <dgm:bulletEnabled val="1"/>
        </dgm:varLst>
        <dgm:alg type="tx">
          <dgm:param type="txAnchorVert" val="t"/>
          <dgm:param type="parTxLTRAlign" val="l"/>
        </dgm:alg>
        <dgm:shape xmlns:r="http://schemas.openxmlformats.org/officeDocument/2006/relationships" type="rect" r:blip="" hideGeom="1">
          <dgm:adjLst/>
        </dgm:shape>
        <dgm:presOf axis="des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Shape_3">
        <dgm:alg type="sp"/>
        <dgm:shape xmlns:r="http://schemas.openxmlformats.org/officeDocument/2006/relationships" r:blip="">
          <dgm:adjLst/>
        </dgm:shape>
        <dgm:presOf/>
        <dgm:constrLst/>
        <dgm:forEach name="Name35" ref="accentRepeat"/>
      </dgm:layoutNode>
    </dgm:forEach>
    <dgm:forEach name="Name36" axis="ch" ptType="node" st="4" cnt="1">
      <dgm:layoutNode name="parentText_4">
        <dgm:varLst>
          <dgm:chMax val="1"/>
          <dgm:chPref val="1"/>
          <dgm:bulletEnabled val="1"/>
        </dgm:varLst>
        <dgm:alg type="tx">
          <dgm:param type="parTxLTRAlign" val="r"/>
          <dgm:param type="shpTxLTRAlignCh" val="r"/>
          <dgm:param type="txAnchorVertCh" val="mid"/>
          <dgm:param type="autoTxRot" val="grav"/>
        </dgm:alg>
        <dgm:shape xmlns:r="http://schemas.openxmlformats.org/officeDocument/2006/relationships" rot="-90" type="rect" r:blip="" hideGeom="1">
          <dgm:adjLst/>
        </dgm:shape>
        <dgm:presOf axis="self" ptType="node"/>
        <dgm:constrLst>
          <dgm:constr type="lMarg" refType="primFontSz" fact="0.3"/>
          <dgm:constr type="rMarg" refType="primFontSz" fact="0.45"/>
          <dgm:constr type="tMarg" refType="primFontSz" fact="0"/>
          <dgm:constr type="bMarg" refType="primFontSz" fact="0.1"/>
        </dgm:constrLst>
        <dgm:ruleLst>
          <dgm:rule type="primFontSz" val="5" fact="NaN" max="NaN"/>
        </dgm:ruleLst>
      </dgm:layoutNode>
      <dgm:layoutNode name="childText_4">
        <dgm:varLst>
          <dgm:chMax val="0"/>
          <dgm:chPref val="0"/>
          <dgm:bulletEnabled val="1"/>
        </dgm:varLst>
        <dgm:alg type="tx">
          <dgm:param type="txAnchorVert" val="t"/>
          <dgm:param type="parTxLTRAlign" val="l"/>
        </dgm:alg>
        <dgm:shape xmlns:r="http://schemas.openxmlformats.org/officeDocument/2006/relationships" type="rect" r:blip="" hideGeom="1">
          <dgm:adjLst/>
        </dgm:shape>
        <dgm:presOf axis="des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Shape_4">
        <dgm:alg type="sp"/>
        <dgm:shape xmlns:r="http://schemas.openxmlformats.org/officeDocument/2006/relationships" r:blip="">
          <dgm:adjLst/>
        </dgm:shape>
        <dgm:presOf/>
        <dgm:constrLst/>
        <dgm:forEach name="Name37" ref="accentRepeat"/>
      </dgm:layoutNode>
    </dgm:forEach>
    <dgm:forEach name="Name38" axis="ch" ptType="node" st="5" cnt="1">
      <dgm:layoutNode name="parentText_5">
        <dgm:varLst>
          <dgm:chMax val="1"/>
          <dgm:chPref val="1"/>
          <dgm:bulletEnabled val="1"/>
        </dgm:varLst>
        <dgm:alg type="tx">
          <dgm:param type="parTxLTRAlign" val="r"/>
          <dgm:param type="shpTxLTRAlignCh" val="r"/>
          <dgm:param type="txAnchorVertCh" val="mid"/>
          <dgm:param type="autoTxRot" val="grav"/>
        </dgm:alg>
        <dgm:shape xmlns:r="http://schemas.openxmlformats.org/officeDocument/2006/relationships" rot="-90" type="rect" r:blip="" hideGeom="1">
          <dgm:adjLst/>
        </dgm:shape>
        <dgm:presOf axis="self" ptType="node"/>
        <dgm:constrLst>
          <dgm:constr type="lMarg" refType="primFontSz" fact="0.3"/>
          <dgm:constr type="rMarg" refType="primFontSz" fact="0.45"/>
          <dgm:constr type="tMarg" refType="primFontSz" fact="0"/>
          <dgm:constr type="bMarg" refType="primFontSz" fact="0.1"/>
        </dgm:constrLst>
        <dgm:ruleLst>
          <dgm:rule type="primFontSz" val="5" fact="NaN" max="NaN"/>
        </dgm:ruleLst>
      </dgm:layoutNode>
      <dgm:layoutNode name="childText_5">
        <dgm:varLst>
          <dgm:chMax val="0"/>
          <dgm:chPref val="0"/>
          <dgm:bulletEnabled val="1"/>
        </dgm:varLst>
        <dgm:alg type="tx">
          <dgm:param type="txAnchorVert" val="t"/>
          <dgm:param type="parTxLTRAlign" val="l"/>
        </dgm:alg>
        <dgm:shape xmlns:r="http://schemas.openxmlformats.org/officeDocument/2006/relationships" type="rect" r:blip="" hideGeom="1">
          <dgm:adjLst/>
        </dgm:shape>
        <dgm:presOf axis="des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Shape_5">
        <dgm:alg type="sp"/>
        <dgm:shape xmlns:r="http://schemas.openxmlformats.org/officeDocument/2006/relationships" r:blip="">
          <dgm:adjLst/>
        </dgm:shape>
        <dgm:presOf/>
        <dgm:constrLst/>
        <dgm:forEach name="Name39" ref="accentRepeat"/>
      </dgm:layoutNode>
    </dgm:forEach>
    <dgm:forEach name="Name40" axis="ch" ptType="node" st="6" cnt="1">
      <dgm:layoutNode name="parentText_6">
        <dgm:varLst>
          <dgm:chMax val="1"/>
          <dgm:chPref val="1"/>
          <dgm:bulletEnabled val="1"/>
        </dgm:varLst>
        <dgm:alg type="tx">
          <dgm:param type="parTxLTRAlign" val="r"/>
          <dgm:param type="shpTxLTRAlignCh" val="r"/>
          <dgm:param type="txAnchorVertCh" val="mid"/>
          <dgm:param type="autoTxRot" val="grav"/>
        </dgm:alg>
        <dgm:shape xmlns:r="http://schemas.openxmlformats.org/officeDocument/2006/relationships" rot="-90" type="rect" r:blip="" hideGeom="1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"/>
          <dgm:constr type="bMarg" refType="primFontSz" fact="0.1"/>
        </dgm:constrLst>
        <dgm:ruleLst>
          <dgm:rule type="primFontSz" val="5" fact="NaN" max="NaN"/>
        </dgm:ruleLst>
      </dgm:layoutNode>
      <dgm:layoutNode name="childText_6">
        <dgm:varLst>
          <dgm:chMax val="0"/>
          <dgm:chPref val="0"/>
          <dgm:bulletEnabled val="1"/>
        </dgm:varLst>
        <dgm:alg type="tx">
          <dgm:param type="txAnchorVert" val="t"/>
          <dgm:param type="parTxLTRAlign" val="l"/>
        </dgm:alg>
        <dgm:shape xmlns:r="http://schemas.openxmlformats.org/officeDocument/2006/relationships" type="rect" r:blip="" hideGeom="1">
          <dgm:adjLst/>
        </dgm:shape>
        <dgm:presOf axis="des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Shape_6">
        <dgm:alg type="sp"/>
        <dgm:shape xmlns:r="http://schemas.openxmlformats.org/officeDocument/2006/relationships" r:blip="">
          <dgm:adjLst/>
        </dgm:shape>
        <dgm:presOf/>
        <dgm:constrLst/>
        <dgm:forEach name="Name41" ref="accentRepeat"/>
      </dgm:layoutNode>
    </dgm:forEach>
    <dgm:forEach name="Name42" axis="ch" ptType="node" st="7" cnt="1">
      <dgm:layoutNode name="parentText_7">
        <dgm:varLst>
          <dgm:chMax val="1"/>
          <dgm:chPref val="1"/>
          <dgm:bulletEnabled val="1"/>
        </dgm:varLst>
        <dgm:alg type="tx">
          <dgm:param type="parTxLTRAlign" val="r"/>
          <dgm:param type="shpTxLTRAlignCh" val="r"/>
          <dgm:param type="txAnchorVertCh" val="mid"/>
          <dgm:param type="autoTxRot" val="grav"/>
        </dgm:alg>
        <dgm:shape xmlns:r="http://schemas.openxmlformats.org/officeDocument/2006/relationships" rot="-90" type="rect" r:blip="" hideGeom="1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"/>
          <dgm:constr type="bMarg" refType="primFontSz" fact="0.1"/>
        </dgm:constrLst>
        <dgm:ruleLst>
          <dgm:rule type="primFontSz" val="5" fact="NaN" max="NaN"/>
        </dgm:ruleLst>
      </dgm:layoutNode>
      <dgm:layoutNode name="childText_7">
        <dgm:varLst>
          <dgm:chMax val="0"/>
          <dgm:chPref val="0"/>
          <dgm:bulletEnabled val="1"/>
        </dgm:varLst>
        <dgm:alg type="tx">
          <dgm:param type="txAnchorVert" val="t"/>
          <dgm:param type="parTxLTRAlign" val="l"/>
        </dgm:alg>
        <dgm:shape xmlns:r="http://schemas.openxmlformats.org/officeDocument/2006/relationships" type="rect" r:blip="" hideGeom="1">
          <dgm:adjLst/>
        </dgm:shape>
        <dgm:presOf axis="des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Shape_7">
        <dgm:alg type="sp"/>
        <dgm:shape xmlns:r="http://schemas.openxmlformats.org/officeDocument/2006/relationships" r:blip="">
          <dgm:adjLst/>
        </dgm:shape>
        <dgm:presOf/>
        <dgm:constrLst/>
        <dgm:forEach name="Name43" ref="accentRepeat"/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PictureStrips">
  <dgm:title val=""/>
  <dgm:desc val=""/>
  <dgm:catLst>
    <dgm:cat type="list" pri="12500"/>
    <dgm:cat type="picture" pri="13000"/>
    <dgm:cat type="pictureconvert" pri="13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  <dgm:cxn modelId="70" srcId="0" destId="40" srcOrd="2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0.1"/>
      <dgm:constr type="h" for="ch" forName="sibTrans" refType="h" refFor="ch" refForName="composite" op="equ" fact="0.1"/>
      <dgm:constr type="w" for="ch" forName="sibTrans" refType="h" refFor="ch" refForName="sibTrans" op="equ"/>
    </dgm:constrLst>
    <dgm:forEach name="nodesForEach" axis="ch" ptType="node">
      <dgm:layoutNode name="composite">
        <dgm:alg type="composite">
          <dgm:param type="ar" val="3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04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if>
          <dgm:else name="Name6">
            <dgm:constrLst>
              <dgm:constr type="l" for="ch" forName="rect1" refType="w" fact="0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.79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else>
        </dgm:choose>
        <dgm:layoutNode name="rect1" styleLbl="trAlignAcc1">
          <dgm:varLst>
            <dgm:bulletEnabled val="1"/>
          </dgm:varLst>
          <dgm:alg type="tx">
            <dgm:param type="parTxLTRAlign" val="l"/>
          </dgm:alg>
          <dgm:shape xmlns:r="http://schemas.openxmlformats.org/officeDocument/2006/relationships" type="rect" r:blip="">
            <dgm:adjLst/>
          </dgm:shape>
          <dgm:presOf axis="desOrSelf" ptType="node"/>
          <dgm:choose name="Name7">
            <dgm:if name="Name8" func="var" arg="dir" op="equ" val="norm">
              <dgm:constrLst>
                <dgm:constr type="lMarg" refType="w" fact="0.6"/>
                <dgm:constr type="rMarg" refType="primFontSz" fact="0.3"/>
                <dgm:constr type="tMarg" refType="primFontSz" fact="0.3"/>
                <dgm:constr type="bMarg" refType="primFontSz" fact="0.3"/>
              </dgm:constrLst>
            </dgm:if>
            <dgm:else name="Name9">
              <dgm:constrLst>
                <dgm:constr type="lMarg" refType="primFontSz" fact="0.3"/>
                <dgm:constr type="rMarg" refType="w" fact="0.6"/>
                <dgm:constr type="tMarg" refType="primFontSz" fact="0.3"/>
                <dgm:constr type="bMarg" refType="primFontSz" fact="0.3"/>
              </dgm:constrLst>
            </dgm:else>
          </dgm:choose>
          <dgm:ruleLst>
            <dgm:rule type="primFontSz" val="5" fact="NaN" max="NaN"/>
          </dgm:ruleLst>
        </dgm:layoutNode>
        <dgm:layoutNode name="rect2" styleLbl="f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8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כותרת עליונה 1"/>
          <p:cNvSpPr>
            <a:spLocks noGrp="1"/>
          </p:cNvSpPr>
          <p:nvPr>
            <p:ph type="hdr" sz="quarter"/>
          </p:nvPr>
        </p:nvSpPr>
        <p:spPr>
          <a:xfrm>
            <a:off x="3810635" y="0"/>
            <a:ext cx="2914015" cy="488712"/>
          </a:xfrm>
          <a:prstGeom prst="rect">
            <a:avLst/>
          </a:prstGeom>
        </p:spPr>
        <p:txBody>
          <a:bodyPr vert="horz" lIns="91861" tIns="45930" rIns="91861" bIns="45930" rtlCol="1"/>
          <a:lstStyle>
            <a:lvl1pPr algn="r">
              <a:defRPr sz="1200"/>
            </a:lvl1pPr>
          </a:lstStyle>
          <a:p>
            <a:endParaRPr lang="he-IL"/>
          </a:p>
        </p:txBody>
      </p:sp>
      <p:sp>
        <p:nvSpPr>
          <p:cNvPr id="3" name="מציין מיקום של תאריך 2"/>
          <p:cNvSpPr>
            <a:spLocks noGrp="1"/>
          </p:cNvSpPr>
          <p:nvPr>
            <p:ph type="dt" sz="quarter" idx="1"/>
          </p:nvPr>
        </p:nvSpPr>
        <p:spPr>
          <a:xfrm>
            <a:off x="1557" y="0"/>
            <a:ext cx="2914015" cy="488712"/>
          </a:xfrm>
          <a:prstGeom prst="rect">
            <a:avLst/>
          </a:prstGeom>
        </p:spPr>
        <p:txBody>
          <a:bodyPr vert="horz" lIns="91861" tIns="45930" rIns="91861" bIns="45930" rtlCol="1"/>
          <a:lstStyle>
            <a:lvl1pPr algn="l">
              <a:defRPr sz="1200"/>
            </a:lvl1pPr>
          </a:lstStyle>
          <a:p>
            <a:fld id="{8DEB9770-3D24-4A8A-8D78-30533A72DD69}" type="datetimeFigureOut">
              <a:rPr lang="he-IL" smtClean="0"/>
              <a:t>כ"ג/סיון/תש"ף</a:t>
            </a:fld>
            <a:endParaRPr lang="he-IL"/>
          </a:p>
        </p:txBody>
      </p:sp>
      <p:sp>
        <p:nvSpPr>
          <p:cNvPr id="4" name="מציין מיקום של כותרת תחתונה 3"/>
          <p:cNvSpPr>
            <a:spLocks noGrp="1"/>
          </p:cNvSpPr>
          <p:nvPr>
            <p:ph type="ftr" sz="quarter" idx="2"/>
          </p:nvPr>
        </p:nvSpPr>
        <p:spPr>
          <a:xfrm>
            <a:off x="3810635" y="9283829"/>
            <a:ext cx="2914015" cy="488712"/>
          </a:xfrm>
          <a:prstGeom prst="rect">
            <a:avLst/>
          </a:prstGeom>
        </p:spPr>
        <p:txBody>
          <a:bodyPr vert="horz" lIns="91861" tIns="45930" rIns="91861" bIns="45930" rtlCol="1" anchor="b"/>
          <a:lstStyle>
            <a:lvl1pPr algn="r">
              <a:defRPr sz="1200"/>
            </a:lvl1pPr>
          </a:lstStyle>
          <a:p>
            <a:endParaRPr lang="he-IL"/>
          </a:p>
        </p:txBody>
      </p:sp>
      <p:sp>
        <p:nvSpPr>
          <p:cNvPr id="5" name="מציין מיקום של מספר שקופית 4"/>
          <p:cNvSpPr>
            <a:spLocks noGrp="1"/>
          </p:cNvSpPr>
          <p:nvPr>
            <p:ph type="sldNum" sz="quarter" idx="3"/>
          </p:nvPr>
        </p:nvSpPr>
        <p:spPr>
          <a:xfrm>
            <a:off x="1557" y="9283829"/>
            <a:ext cx="2914015" cy="488712"/>
          </a:xfrm>
          <a:prstGeom prst="rect">
            <a:avLst/>
          </a:prstGeom>
        </p:spPr>
        <p:txBody>
          <a:bodyPr vert="horz" lIns="91861" tIns="45930" rIns="91861" bIns="45930" rtlCol="1" anchor="b"/>
          <a:lstStyle>
            <a:lvl1pPr algn="l">
              <a:defRPr sz="1200"/>
            </a:lvl1pPr>
          </a:lstStyle>
          <a:p>
            <a:fld id="{444C0373-2BBC-4A09-B929-6E243E54E889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180385255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כותרת עליונה 1"/>
          <p:cNvSpPr>
            <a:spLocks noGrp="1"/>
          </p:cNvSpPr>
          <p:nvPr>
            <p:ph type="hdr" sz="quarter"/>
          </p:nvPr>
        </p:nvSpPr>
        <p:spPr>
          <a:xfrm>
            <a:off x="3810635" y="0"/>
            <a:ext cx="2914015" cy="488712"/>
          </a:xfrm>
          <a:prstGeom prst="rect">
            <a:avLst/>
          </a:prstGeom>
        </p:spPr>
        <p:txBody>
          <a:bodyPr vert="horz" lIns="91861" tIns="45930" rIns="91861" bIns="45930" rtlCol="1"/>
          <a:lstStyle>
            <a:lvl1pPr algn="r">
              <a:defRPr sz="1200"/>
            </a:lvl1pPr>
          </a:lstStyle>
          <a:p>
            <a:endParaRPr lang="he-IL"/>
          </a:p>
        </p:txBody>
      </p:sp>
      <p:sp>
        <p:nvSpPr>
          <p:cNvPr id="3" name="מציין מיקום של תאריך 2"/>
          <p:cNvSpPr>
            <a:spLocks noGrp="1"/>
          </p:cNvSpPr>
          <p:nvPr>
            <p:ph type="dt" idx="1"/>
          </p:nvPr>
        </p:nvSpPr>
        <p:spPr>
          <a:xfrm>
            <a:off x="1557" y="0"/>
            <a:ext cx="2914015" cy="488712"/>
          </a:xfrm>
          <a:prstGeom prst="rect">
            <a:avLst/>
          </a:prstGeom>
        </p:spPr>
        <p:txBody>
          <a:bodyPr vert="horz" lIns="91861" tIns="45930" rIns="91861" bIns="45930" rtlCol="1"/>
          <a:lstStyle>
            <a:lvl1pPr algn="l">
              <a:defRPr sz="1200"/>
            </a:lvl1pPr>
          </a:lstStyle>
          <a:p>
            <a:fld id="{9EC89A82-1419-4ECA-8AFD-214C0E3EE606}" type="datetimeFigureOut">
              <a:rPr lang="he-IL" smtClean="0"/>
              <a:t>כ"ג/סיון/תש"ף</a:t>
            </a:fld>
            <a:endParaRPr lang="he-IL"/>
          </a:p>
        </p:txBody>
      </p:sp>
      <p:sp>
        <p:nvSpPr>
          <p:cNvPr id="4" name="מציין מיקום של תמונת שקופית 3"/>
          <p:cNvSpPr>
            <a:spLocks noGrp="1" noRot="1" noChangeAspect="1"/>
          </p:cNvSpPr>
          <p:nvPr>
            <p:ph type="sldImg" idx="2"/>
          </p:nvPr>
        </p:nvSpPr>
        <p:spPr>
          <a:xfrm>
            <a:off x="919163" y="733425"/>
            <a:ext cx="4886325" cy="36655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861" tIns="45930" rIns="91861" bIns="45930" rtlCol="1" anchor="ctr"/>
          <a:lstStyle/>
          <a:p>
            <a:endParaRPr lang="he-IL"/>
          </a:p>
        </p:txBody>
      </p:sp>
      <p:sp>
        <p:nvSpPr>
          <p:cNvPr id="5" name="מציין מיקום של הערות 4"/>
          <p:cNvSpPr>
            <a:spLocks noGrp="1"/>
          </p:cNvSpPr>
          <p:nvPr>
            <p:ph type="body" sz="quarter" idx="3"/>
          </p:nvPr>
        </p:nvSpPr>
        <p:spPr>
          <a:xfrm>
            <a:off x="672465" y="4642763"/>
            <a:ext cx="5379720" cy="4398407"/>
          </a:xfrm>
          <a:prstGeom prst="rect">
            <a:avLst/>
          </a:prstGeom>
        </p:spPr>
        <p:txBody>
          <a:bodyPr vert="horz" lIns="91861" tIns="45930" rIns="91861" bIns="45930" rtlCol="1"/>
          <a:lstStyle/>
          <a:p>
            <a:pPr lvl="0"/>
            <a:r>
              <a:rPr lang="he-IL" smtClean="0"/>
              <a:t>לחץ כדי לערוך סגנונות טקסט של תבנית בסיס</a:t>
            </a:r>
          </a:p>
          <a:p>
            <a:pPr lvl="1"/>
            <a:r>
              <a:rPr lang="he-IL" smtClean="0"/>
              <a:t>רמה שנייה</a:t>
            </a:r>
          </a:p>
          <a:p>
            <a:pPr lvl="2"/>
            <a:r>
              <a:rPr lang="he-IL" smtClean="0"/>
              <a:t>רמה שלישית</a:t>
            </a:r>
          </a:p>
          <a:p>
            <a:pPr lvl="3"/>
            <a:r>
              <a:rPr lang="he-IL" smtClean="0"/>
              <a:t>רמה רביעית</a:t>
            </a:r>
          </a:p>
          <a:p>
            <a:pPr lvl="4"/>
            <a:r>
              <a:rPr lang="he-IL" smtClean="0"/>
              <a:t>רמה חמישית</a:t>
            </a:r>
            <a:endParaRPr lang="he-IL"/>
          </a:p>
        </p:txBody>
      </p:sp>
      <p:sp>
        <p:nvSpPr>
          <p:cNvPr id="6" name="מציין מיקום של כותרת תחתונה 5"/>
          <p:cNvSpPr>
            <a:spLocks noGrp="1"/>
          </p:cNvSpPr>
          <p:nvPr>
            <p:ph type="ftr" sz="quarter" idx="4"/>
          </p:nvPr>
        </p:nvSpPr>
        <p:spPr>
          <a:xfrm>
            <a:off x="3810635" y="9283829"/>
            <a:ext cx="2914015" cy="488712"/>
          </a:xfrm>
          <a:prstGeom prst="rect">
            <a:avLst/>
          </a:prstGeom>
        </p:spPr>
        <p:txBody>
          <a:bodyPr vert="horz" lIns="91861" tIns="45930" rIns="91861" bIns="45930" rtlCol="1" anchor="b"/>
          <a:lstStyle>
            <a:lvl1pPr algn="r">
              <a:defRPr sz="1200"/>
            </a:lvl1pPr>
          </a:lstStyle>
          <a:p>
            <a:endParaRPr lang="he-IL"/>
          </a:p>
        </p:txBody>
      </p:sp>
      <p:sp>
        <p:nvSpPr>
          <p:cNvPr id="7" name="מציין מיקום של מספר שקופית 6"/>
          <p:cNvSpPr>
            <a:spLocks noGrp="1"/>
          </p:cNvSpPr>
          <p:nvPr>
            <p:ph type="sldNum" sz="quarter" idx="5"/>
          </p:nvPr>
        </p:nvSpPr>
        <p:spPr>
          <a:xfrm>
            <a:off x="1557" y="9283829"/>
            <a:ext cx="2914015" cy="488712"/>
          </a:xfrm>
          <a:prstGeom prst="rect">
            <a:avLst/>
          </a:prstGeom>
        </p:spPr>
        <p:txBody>
          <a:bodyPr vert="horz" lIns="91861" tIns="45930" rIns="91861" bIns="45930" rtlCol="1" anchor="b"/>
          <a:lstStyle>
            <a:lvl1pPr algn="l">
              <a:defRPr sz="1200"/>
            </a:lvl1pPr>
          </a:lstStyle>
          <a:p>
            <a:fld id="{5FD92AB5-90B8-4B8C-9740-20F4FACEBE8B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34267715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תמונת שקופית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מציין מיקום של הערו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e-IL" dirty="0"/>
          </a:p>
        </p:txBody>
      </p:sp>
      <p:sp>
        <p:nvSpPr>
          <p:cNvPr id="4" name="מציין מיקום של מספר שקופית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D92AB5-90B8-4B8C-9740-20F4FACEBE8B}" type="slidenum">
              <a:rPr lang="he-IL" smtClean="0"/>
              <a:t>25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7997397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6.xml"/></Relationships>
</file>

<file path=ppt/slideLayouts/_rels/slideLayout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6.xml"/></Relationships>
</file>

<file path=ppt/slideLayouts/_rels/slideLayout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6.xml"/></Relationships>
</file>

<file path=ppt/slideLayouts/_rels/slideLayout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6.xml"/></Relationships>
</file>

<file path=ppt/slideLayouts/_rels/slideLayout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6.xml"/></Relationships>
</file>

<file path=ppt/slideLayouts/_rels/slideLayout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6.xml"/></Relationships>
</file>

<file path=ppt/slideLayouts/_rels/slideLayout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6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/Relationships>
</file>

<file path=ppt/slideLayouts/_rels/slideLayout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/Relationships>
</file>

<file path=ppt/slideLayouts/_rels/slideLayout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/Relationships>
</file>

<file path=ppt/slideLayouts/_rels/slideLayout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/Relationships>
</file>

<file path=ppt/slideLayouts/_rels/slideLayout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/Relationships>
</file>

<file path=ppt/slideLayouts/_rels/slideLayout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/Relationships>
</file>

<file path=ppt/slideLayouts/_rels/slideLayout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/Relationships>
</file>

<file path=ppt/slideLayouts/_rels/slideLayout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/Relationships>
</file>

<file path=ppt/slideLayouts/_rels/slideLayout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/Relationships>
</file>

<file path=ppt/slideLayouts/_rels/slideLayout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/Relationships>
</file>

<file path=ppt/slideLayouts/_rels/slideLayout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/Relationships>
</file>

<file path=ppt/slideLayouts/_rels/slideLayout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/Relationships>
</file>

<file path=ppt/slideLayouts/_rels/slideLayout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/Relationships>
</file>

<file path=ppt/slideLayouts/_rels/slideLayout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/Relationships>
</file>

<file path=ppt/slideLayouts/_rels/slideLayout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6.xml"/></Relationships>
</file>

<file path=ppt/slideLayouts/_rels/slideLayout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6.xml"/></Relationships>
</file>

<file path=ppt/slideLayouts/_rels/slideLayout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6.xml"/></Relationships>
</file>

<file path=ppt/slideLayouts/_rels/slideLayout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6.xml"/></Relationships>
</file>

<file path=ppt/slideLayouts/_rels/slideLayout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6.xml"/></Relationships>
</file>

<file path=ppt/slideLayouts/_rels/slideLayout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6.xml"/></Relationships>
</file>

<file path=ppt/slideLayouts/_rels/slideLayout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6.xml"/></Relationships>
</file>

<file path=ppt/slideLayouts/_rels/slideLayout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6.xml"/></Relationships>
</file>

<file path=ppt/slideLayouts/_rels/slideLayout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6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שקופית כותר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S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13259" y="1300786"/>
            <a:ext cx="6517482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he-IL" smtClean="0"/>
              <a:t>לחץ כדי לערוך סגנון כותרת של תבנית בסיס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13259" y="3886201"/>
            <a:ext cx="6517482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e-IL" smtClean="0"/>
              <a:t>לחץ כדי לערוך סגנון כותרת משנה של תבנית בסיס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1B8995-8303-467F-8FA3-53020B7F19F0}" type="datetimeFigureOut">
              <a:rPr lang="he-IL" smtClean="0"/>
              <a:t>כ"ג/סיון/תש"ף</a:t>
            </a:fld>
            <a:endParaRPr lang="he-I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F0E4E5-C18E-4105-A432-3116D7E0A4E5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2556222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תמונה פנורמית עם כיתו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46" y="4289374"/>
            <a:ext cx="7773324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e-IL" smtClean="0"/>
              <a:t>לחץ כדי לערוך סגנון כותרת של תבנית בסיס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88558" y="698261"/>
            <a:ext cx="7366899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he-IL" smtClean="0"/>
              <a:t>לחץ על הסמל כדי להוסיף תמונה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5108728"/>
            <a:ext cx="7773339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e-IL" smtClean="0"/>
              <a:t>ערוך סגנונות טקסט של תבנית בסיס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1B8995-8303-467F-8FA3-53020B7F19F0}" type="datetimeFigureOut">
              <a:rPr lang="he-IL" smtClean="0"/>
              <a:t>כ"ג/סיון/תש"ף</a:t>
            </a:fld>
            <a:endParaRPr lang="he-I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F0E4E5-C18E-4105-A432-3116D7E0A4E5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109989074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כותרת וכיתו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609600"/>
            <a:ext cx="7773339" cy="3427245"/>
          </a:xfrm>
        </p:spPr>
        <p:txBody>
          <a:bodyPr/>
          <a:lstStyle>
            <a:lvl1pPr algn="ctr">
              <a:defRPr sz="3200"/>
            </a:lvl1pPr>
          </a:lstStyle>
          <a:p>
            <a:r>
              <a:rPr lang="he-IL" smtClean="0"/>
              <a:t>לחץ כדי לערוך סגנון כותרת של תבנית בסיס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4204821"/>
            <a:ext cx="7773339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e-IL" smtClean="0"/>
              <a:t>ערוך סגנונות טקסט של תבנית בסיס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F106C0F-58A1-4BDF-BF94-A3E24B201906}" type="datetimeFigureOut">
              <a:rPr kumimoji="0" lang="he-IL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כ"ג/סיון/תש"ף</a:t>
            </a:fld>
            <a:endParaRPr kumimoji="0" lang="he-IL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he-IL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8DA350E-FDF3-4A41-B7D9-1940D8AB1572}" type="slidenum">
              <a:rPr kumimoji="0" lang="he-IL" altLang="he-IL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he-IL" altLang="he-IL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1200716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ציטוט עם כיתו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2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738188" y="887413"/>
            <a:ext cx="546100" cy="585787"/>
          </a:xfrm>
          <a:prstGeom prst="rect">
            <a:avLst/>
          </a:prstGeom>
        </p:spPr>
        <p:txBody>
          <a:bodyPr anchor="ctr"/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0" b="0" i="0" u="none" strike="noStrike" kern="1200" cap="all" spc="0" normalizeH="0" baseline="0" noProof="0" dirty="0">
                <a:ln w="3175" cmpd="sng"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“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850188" y="3119438"/>
            <a:ext cx="554037" cy="585787"/>
          </a:xfrm>
          <a:prstGeom prst="rect">
            <a:avLst/>
          </a:prstGeom>
        </p:spPr>
        <p:txBody>
          <a:bodyPr anchor="ctr"/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0" b="0" i="0" u="none" strike="noStrike" kern="1200" cap="all" spc="0" normalizeH="0" baseline="0" noProof="0" dirty="0">
                <a:ln w="3175" cmpd="sng"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4659" y="872588"/>
            <a:ext cx="6977064" cy="2729915"/>
          </a:xfrm>
        </p:spPr>
        <p:txBody>
          <a:bodyPr/>
          <a:lstStyle>
            <a:lvl1pPr>
              <a:defRPr sz="3200"/>
            </a:lvl1pPr>
          </a:lstStyle>
          <a:p>
            <a:r>
              <a:rPr lang="he-IL" smtClean="0"/>
              <a:t>לחץ כדי לערוך סגנון כותרת של תבנית בסיס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290484" y="3610032"/>
            <a:ext cx="6564224" cy="59478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e-IL" smtClean="0"/>
              <a:t>ערוך סגנונות טקסט של תבנית בסיס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4372797"/>
            <a:ext cx="7773339" cy="1421053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e-IL" smtClean="0"/>
              <a:t>ערוך סגנונות טקסט של תבנית בסיס</a:t>
            </a:r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D2F9262-1C2E-4650-B9DD-9A76BB8B6444}" type="datetimeFigureOut">
              <a:rPr kumimoji="0" lang="he-IL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כ"ג/סיון/תש"ף</a:t>
            </a:fld>
            <a:endParaRPr kumimoji="0" lang="he-IL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he-IL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381CD94-636D-4045-A7B6-C696BFADE36A}" type="slidenum">
              <a:rPr kumimoji="0" lang="he-IL" altLang="he-IL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he-IL" altLang="he-IL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8613610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כרטיס שם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2138722"/>
            <a:ext cx="7773339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he-IL" smtClean="0"/>
              <a:t>לחץ כדי לערוך סגנון כותרת של תבנית בסיס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4662335"/>
            <a:ext cx="7773339" cy="1140644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e-IL" smtClean="0"/>
              <a:t>ערוך סגנונות טקסט של תבנית בסיס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02AC5C7-A83E-4ABB-BE74-E2BE7AF02F24}" type="datetimeFigureOut">
              <a:rPr kumimoji="0" lang="he-IL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כ"ג/סיון/תש"ף</a:t>
            </a:fld>
            <a:endParaRPr kumimoji="0" lang="he-IL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he-IL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BAF1BDF-8BC8-499D-8DC4-F193BBC1B69D}" type="slidenum">
              <a:rPr kumimoji="0" lang="he-IL" altLang="he-IL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he-IL" altLang="he-IL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8604794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עמודו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3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85331" y="609600"/>
            <a:ext cx="7773339" cy="1605094"/>
          </a:xfrm>
        </p:spPr>
        <p:txBody>
          <a:bodyPr/>
          <a:lstStyle/>
          <a:p>
            <a:r>
              <a:rPr lang="he-IL" smtClean="0"/>
              <a:t>לחץ כדי לערוך סגנון כותרת של תבנית בסיס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331" y="2367093"/>
            <a:ext cx="2474232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e-IL" smtClean="0"/>
              <a:t>ערוך סגנונות טקסט של תבנית בסיס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331" y="2943356"/>
            <a:ext cx="2474232" cy="2847845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e-IL" smtClean="0"/>
              <a:t>ערוך סגנונות טקסט של תבנית בסיס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339292" y="2367093"/>
            <a:ext cx="246864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e-IL" smtClean="0"/>
              <a:t>ערוך סגנונות טקסט של תבנית בסיס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331012" y="2943356"/>
            <a:ext cx="2477513" cy="2847845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e-IL" smtClean="0"/>
              <a:t>ערוך סגנונות טקסט של תבנית בסיס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79974" y="2367093"/>
            <a:ext cx="247869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e-IL" smtClean="0"/>
              <a:t>ערוך סגנונות טקסט של תבנית בסיס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5979974" y="2943356"/>
            <a:ext cx="2478696" cy="2847845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e-IL" smtClean="0"/>
              <a:t>ערוך סגנונות טקסט של תבנית בסיס</a:t>
            </a:r>
          </a:p>
        </p:txBody>
      </p:sp>
      <p:sp>
        <p:nvSpPr>
          <p:cNvPr id="14" name="Date Placeholder 2"/>
          <p:cNvSpPr>
            <a:spLocks noGrp="1"/>
          </p:cNvSpPr>
          <p:nvPr>
            <p:ph type="dt" sz="half" idx="18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BCCC950-A4CA-4426-8CA3-DCB659020A67}" type="datetimeFigureOut">
              <a:rPr kumimoji="0" lang="he-IL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כ"ג/סיון/תש"ף</a:t>
            </a:fld>
            <a:endParaRPr kumimoji="0" lang="he-IL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6" name="Footer Placeholder 3"/>
          <p:cNvSpPr>
            <a:spLocks noGrp="1"/>
          </p:cNvSpPr>
          <p:nvPr>
            <p:ph type="ftr" sz="quarter" idx="19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he-IL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7" name="Slide Number Placeholder 4"/>
          <p:cNvSpPr>
            <a:spLocks noGrp="1"/>
          </p:cNvSpPr>
          <p:nvPr>
            <p:ph type="sldNum" sz="quarter" idx="2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EA67535-C750-4E6B-A0D6-2622B8847A5D}" type="slidenum">
              <a:rPr kumimoji="0" lang="he-IL" altLang="he-IL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he-IL" altLang="he-IL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7705793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עמודת 3 תמונו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6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5331" y="610772"/>
            <a:ext cx="7773339" cy="1603922"/>
          </a:xfrm>
        </p:spPr>
        <p:txBody>
          <a:bodyPr/>
          <a:lstStyle/>
          <a:p>
            <a:r>
              <a:rPr lang="he-IL" smtClean="0"/>
              <a:t>לחץ כדי לערוך סגנון כותרת של תבנית בסיס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5331" y="4204820"/>
            <a:ext cx="2472307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e-IL" smtClean="0"/>
              <a:t>ערוך סגנונות טקסט של תבנית בסיס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5331" y="2367093"/>
            <a:ext cx="2472307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rtlCol="0"/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he-IL" noProof="0" smtClean="0"/>
              <a:t>לחץ על הסמל כדי להוסיף תמונה</a:t>
            </a:r>
            <a:endParaRPr lang="en-US" noProof="0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5331" y="4781082"/>
            <a:ext cx="2472307" cy="1010118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e-IL" smtClean="0"/>
              <a:t>ערוך סגנונות טקסט של תבנית בסיס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332069" y="4204820"/>
            <a:ext cx="247637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e-IL" smtClean="0"/>
              <a:t>ערוך סגנונות טקסט של תבנית בסיס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331011" y="2367093"/>
            <a:ext cx="2477514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rtlCol="0"/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he-IL" noProof="0" smtClean="0"/>
              <a:t>לחץ על הסמל כדי להוסיף תמונה</a:t>
            </a:r>
            <a:endParaRPr lang="en-US" noProof="0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331011" y="4781081"/>
            <a:ext cx="2477514" cy="1010119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e-IL" smtClean="0"/>
              <a:t>ערוך סגנונות טקסט של תבנית בסיס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79974" y="4204820"/>
            <a:ext cx="247551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e-IL" smtClean="0"/>
              <a:t>ערוך סגנונות טקסט של תבנית בסיס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5979974" y="2367093"/>
            <a:ext cx="2478696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rtlCol="0"/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he-IL" noProof="0" smtClean="0"/>
              <a:t>לחץ על הסמל כדי להוסיף תמונה</a:t>
            </a:r>
            <a:endParaRPr lang="en-US" noProof="0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5979880" y="4781079"/>
            <a:ext cx="2478790" cy="1010121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e-IL" smtClean="0"/>
              <a:t>ערוך סגנונות טקסט של תבנית בסיס</a:t>
            </a:r>
          </a:p>
        </p:txBody>
      </p:sp>
      <p:sp>
        <p:nvSpPr>
          <p:cNvPr id="13" name="Date Placeholder 2"/>
          <p:cNvSpPr>
            <a:spLocks noGrp="1"/>
          </p:cNvSpPr>
          <p:nvPr>
            <p:ph type="dt" sz="half" idx="23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F66E137-64B9-446E-B788-D4753A8F8CF4}" type="datetimeFigureOut">
              <a:rPr kumimoji="0" lang="he-IL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כ"ג/סיון/תש"ף</a:t>
            </a:fld>
            <a:endParaRPr kumimoji="0" lang="he-IL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4" name="Footer Placeholder 3"/>
          <p:cNvSpPr>
            <a:spLocks noGrp="1"/>
          </p:cNvSpPr>
          <p:nvPr>
            <p:ph type="ftr" sz="quarter" idx="24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he-IL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5" name="Slide Number Placeholder 4"/>
          <p:cNvSpPr>
            <a:spLocks noGrp="1"/>
          </p:cNvSpPr>
          <p:nvPr>
            <p:ph type="sldNum" sz="quarter" idx="25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52251E1-4DDB-49A3-A602-0FCC9ACD2D98}" type="slidenum">
              <a:rPr kumimoji="0" lang="he-IL" altLang="he-IL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he-IL" altLang="he-IL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5360008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כותרת וטקסט אנכ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 smtClean="0"/>
              <a:t>לחץ כדי לערוך סגנון כותרת של תבנית בסיס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331" y="2367094"/>
            <a:ext cx="7773339" cy="3424107"/>
          </a:xfrm>
        </p:spPr>
        <p:txBody>
          <a:bodyPr vert="eaVert"/>
          <a:lstStyle/>
          <a:p>
            <a:pPr lvl="0"/>
            <a:r>
              <a:rPr lang="he-IL" smtClean="0"/>
              <a:t>ערוך סגנונות טקסט של תבנית בסיס</a:t>
            </a:r>
          </a:p>
          <a:p>
            <a:pPr lvl="1"/>
            <a:r>
              <a:rPr lang="he-IL" smtClean="0"/>
              <a:t>רמה שניה</a:t>
            </a:r>
          </a:p>
          <a:p>
            <a:pPr lvl="2"/>
            <a:r>
              <a:rPr lang="he-IL" smtClean="0"/>
              <a:t>רמה שלישית</a:t>
            </a:r>
          </a:p>
          <a:p>
            <a:pPr lvl="3"/>
            <a:r>
              <a:rPr lang="he-IL" smtClean="0"/>
              <a:t>רמה רביעית</a:t>
            </a:r>
          </a:p>
          <a:p>
            <a:pPr lvl="4"/>
            <a:r>
              <a:rPr lang="he-IL" smtClean="0"/>
              <a:t>רמה חמישית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1A3BB8A-6A30-439A-AAA2-5D3CC5AC2624}" type="datetimeFigureOut">
              <a:rPr kumimoji="0" lang="he-IL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כ"ג/סיון/תש"ף</a:t>
            </a:fld>
            <a:endParaRPr kumimoji="0" lang="he-IL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he-IL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FA39028-156F-4F29-AE5D-01118CE5FE7A}" type="slidenum">
              <a:rPr kumimoji="0" lang="he-IL" altLang="he-IL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he-IL" altLang="he-IL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665502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כותרת אנכית וטקס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609602"/>
            <a:ext cx="1914995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he-IL" smtClean="0"/>
              <a:t>לחץ כדי לערוך סגנון כותרת של תבנית בסיס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331" y="609602"/>
            <a:ext cx="5744043" cy="5181599"/>
          </a:xfrm>
        </p:spPr>
        <p:txBody>
          <a:bodyPr vert="eaVert"/>
          <a:lstStyle/>
          <a:p>
            <a:pPr lvl="0"/>
            <a:r>
              <a:rPr lang="he-IL" smtClean="0"/>
              <a:t>ערוך סגנונות טקסט של תבנית בסיס</a:t>
            </a:r>
          </a:p>
          <a:p>
            <a:pPr lvl="1"/>
            <a:r>
              <a:rPr lang="he-IL" smtClean="0"/>
              <a:t>רמה שניה</a:t>
            </a:r>
          </a:p>
          <a:p>
            <a:pPr lvl="2"/>
            <a:r>
              <a:rPr lang="he-IL" smtClean="0"/>
              <a:t>רמה שלישית</a:t>
            </a:r>
          </a:p>
          <a:p>
            <a:pPr lvl="3"/>
            <a:r>
              <a:rPr lang="he-IL" smtClean="0"/>
              <a:t>רמה רביעית</a:t>
            </a:r>
          </a:p>
          <a:p>
            <a:pPr lvl="4"/>
            <a:r>
              <a:rPr lang="he-IL" smtClean="0"/>
              <a:t>רמה חמישית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A69BF16-84FE-4E3C-83E0-21072AB134C6}" type="datetimeFigureOut">
              <a:rPr kumimoji="0" lang="he-IL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כ"ג/סיון/תש"ף</a:t>
            </a:fld>
            <a:endParaRPr kumimoji="0" lang="he-IL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he-IL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1367E0D-A270-4C3A-B9A4-8EE8B6EE36E6}" type="slidenum">
              <a:rPr kumimoji="0" lang="he-IL" altLang="he-IL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he-IL" altLang="he-IL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689669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574561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כותרת וכיתו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609600"/>
            <a:ext cx="7773339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he-IL" smtClean="0"/>
              <a:t>לחץ כדי לערוך סגנון כותרת של תבנית בסיס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4204821"/>
            <a:ext cx="7773339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e-IL" smtClean="0"/>
              <a:t>ערוך סגנונות טקסט של תבנית בסיס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1B8995-8303-467F-8FA3-53020B7F19F0}" type="datetimeFigureOut">
              <a:rPr lang="he-IL" smtClean="0"/>
              <a:t>כ"ג/סיון/תש"ף</a:t>
            </a:fld>
            <a:endParaRPr lang="he-I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F0E4E5-C18E-4105-A432-3116D7E0A4E5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176129134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ציטוט עם כיתו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4659" y="872588"/>
            <a:ext cx="6977064" cy="2729915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he-IL" smtClean="0"/>
              <a:t>לחץ כדי לערוך סגנון כותרת של תבנית בסיס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290484" y="3610032"/>
            <a:ext cx="6564224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e-IL" smtClean="0"/>
              <a:t>ערוך סגנונות טקסט של תבנית בסיס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4372797"/>
            <a:ext cx="7773339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e-IL" smtClean="0"/>
              <a:t>ערוך סגנונות טקסט של תבנית בסיס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1B8995-8303-467F-8FA3-53020B7F19F0}" type="datetimeFigureOut">
              <a:rPr lang="he-IL" smtClean="0"/>
              <a:t>כ"ג/סיון/תש"ף</a:t>
            </a:fld>
            <a:endParaRPr lang="he-I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F0E4E5-C18E-4105-A432-3116D7E0A4E5}" type="slidenum">
              <a:rPr lang="he-IL" smtClean="0"/>
              <a:t>‹#›</a:t>
            </a:fld>
            <a:endParaRPr lang="he-IL"/>
          </a:p>
        </p:txBody>
      </p:sp>
      <p:sp>
        <p:nvSpPr>
          <p:cNvPr id="11" name="TextBox 10"/>
          <p:cNvSpPr txBox="1"/>
          <p:nvPr/>
        </p:nvSpPr>
        <p:spPr>
          <a:xfrm>
            <a:off x="737626" y="887859"/>
            <a:ext cx="546888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850130" y="3120015"/>
            <a:ext cx="553641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30258957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כרטיס שם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2138722"/>
            <a:ext cx="7773339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he-IL" smtClean="0"/>
              <a:t>לחץ כדי לערוך סגנון כותרת של תבנית בסיס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4662335"/>
            <a:ext cx="7773339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e-IL" smtClean="0"/>
              <a:t>ערוך סגנונות טקסט של תבנית בסיס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1B8995-8303-467F-8FA3-53020B7F19F0}" type="datetimeFigureOut">
              <a:rPr lang="he-IL" smtClean="0"/>
              <a:t>כ"ג/סיון/תש"ף</a:t>
            </a:fld>
            <a:endParaRPr lang="he-I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F0E4E5-C18E-4105-A432-3116D7E0A4E5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255140282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עמודו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85331" y="609600"/>
            <a:ext cx="7773339" cy="1605094"/>
          </a:xfrm>
        </p:spPr>
        <p:txBody>
          <a:bodyPr/>
          <a:lstStyle/>
          <a:p>
            <a:r>
              <a:rPr lang="he-IL" smtClean="0"/>
              <a:t>לחץ כדי לערוך סגנון כותרת של תבנית בסיס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331" y="2367093"/>
            <a:ext cx="2474232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e-IL" smtClean="0"/>
              <a:t>ערוך סגנונות טקסט של תבנית בסיס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331" y="2943356"/>
            <a:ext cx="2474232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e-IL" smtClean="0"/>
              <a:t>ערוך סגנונות טקסט של תבנית בסיס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339292" y="2367093"/>
            <a:ext cx="246864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e-IL" smtClean="0"/>
              <a:t>ערוך סגנונות טקסט של תבנית בסיס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331012" y="2943356"/>
            <a:ext cx="2477513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e-IL" smtClean="0"/>
              <a:t>ערוך סגנונות טקסט של תבנית בסיס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79974" y="2367093"/>
            <a:ext cx="247869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e-IL" smtClean="0"/>
              <a:t>ערוך סגנונות טקסט של תבנית בסיס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5979974" y="2943356"/>
            <a:ext cx="247869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e-IL" smtClean="0"/>
              <a:t>ערוך סגנונות טקסט של תבנית בסיס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1B8995-8303-467F-8FA3-53020B7F19F0}" type="datetimeFigureOut">
              <a:rPr lang="he-IL" smtClean="0"/>
              <a:t>כ"ג/סיון/תש"ף</a:t>
            </a:fld>
            <a:endParaRPr lang="he-I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F0E4E5-C18E-4105-A432-3116D7E0A4E5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294847983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עמודת 3 תמונו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5331" y="610772"/>
            <a:ext cx="7773339" cy="1603922"/>
          </a:xfrm>
        </p:spPr>
        <p:txBody>
          <a:bodyPr/>
          <a:lstStyle/>
          <a:p>
            <a:r>
              <a:rPr lang="he-IL" smtClean="0"/>
              <a:t>לחץ כדי לערוך סגנון כותרת של תבנית בסיס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5331" y="4204820"/>
            <a:ext cx="2472307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e-IL" smtClean="0"/>
              <a:t>ערוך סגנונות טקסט של תבנית בסיס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5331" y="2367093"/>
            <a:ext cx="2472307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he-IL" smtClean="0"/>
              <a:t>לחץ על הסמל כדי להוסיף תמונה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5331" y="4781082"/>
            <a:ext cx="2472307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e-IL" smtClean="0"/>
              <a:t>ערוך סגנונות טקסט של תבנית בסיס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332069" y="4204820"/>
            <a:ext cx="247637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e-IL" smtClean="0"/>
              <a:t>ערוך סגנונות טקסט של תבנית בסיס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331011" y="2367093"/>
            <a:ext cx="2477514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he-IL" smtClean="0"/>
              <a:t>לחץ על הסמל כדי להוסיף תמונה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331011" y="4781081"/>
            <a:ext cx="2477514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e-IL" smtClean="0"/>
              <a:t>ערוך סגנונות טקסט של תבנית בסיס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79974" y="4204820"/>
            <a:ext cx="247551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e-IL" smtClean="0"/>
              <a:t>ערוך סגנונות טקסט של תבנית בסיס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5979974" y="2367093"/>
            <a:ext cx="2478696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he-IL" smtClean="0"/>
              <a:t>לחץ על הסמל כדי להוסיף תמונה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5979880" y="4781079"/>
            <a:ext cx="2478790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e-IL" smtClean="0"/>
              <a:t>ערוך סגנונות טקסט של תבנית בסיס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1B8995-8303-467F-8FA3-53020B7F19F0}" type="datetimeFigureOut">
              <a:rPr lang="he-IL" smtClean="0"/>
              <a:t>כ"ג/סיון/תש"ף</a:t>
            </a:fld>
            <a:endParaRPr lang="he-I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F0E4E5-C18E-4105-A432-3116D7E0A4E5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146868049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כותרת וטקסט אנכ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 smtClean="0"/>
              <a:t>לחץ כדי לערוך סגנון כותרת של תבנית בסיס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331" y="2367094"/>
            <a:ext cx="7773339" cy="3424107"/>
          </a:xfrm>
        </p:spPr>
        <p:txBody>
          <a:bodyPr vert="eaVert"/>
          <a:lstStyle/>
          <a:p>
            <a:pPr lvl="0"/>
            <a:r>
              <a:rPr lang="he-IL" smtClean="0"/>
              <a:t>ערוך סגנונות טקסט של תבנית בסיס</a:t>
            </a:r>
          </a:p>
          <a:p>
            <a:pPr lvl="1"/>
            <a:r>
              <a:rPr lang="he-IL" smtClean="0"/>
              <a:t>רמה שניה</a:t>
            </a:r>
          </a:p>
          <a:p>
            <a:pPr lvl="2"/>
            <a:r>
              <a:rPr lang="he-IL" smtClean="0"/>
              <a:t>רמה שלישית</a:t>
            </a:r>
          </a:p>
          <a:p>
            <a:pPr lvl="3"/>
            <a:r>
              <a:rPr lang="he-IL" smtClean="0"/>
              <a:t>רמה רביעית</a:t>
            </a:r>
          </a:p>
          <a:p>
            <a:pPr lvl="4"/>
            <a:r>
              <a:rPr lang="he-IL" smtClean="0"/>
              <a:t>רמה חמישית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1B8995-8303-467F-8FA3-53020B7F19F0}" type="datetimeFigureOut">
              <a:rPr lang="he-IL" smtClean="0"/>
              <a:t>כ"ג/סיון/תש"ף</a:t>
            </a:fld>
            <a:endParaRPr lang="he-I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F0E4E5-C18E-4105-A432-3116D7E0A4E5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370564388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כותרת אנכית וטקס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609602"/>
            <a:ext cx="1914995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he-IL" smtClean="0"/>
              <a:t>לחץ כדי לערוך סגנון כותרת של תבנית בסיס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331" y="609602"/>
            <a:ext cx="5744043" cy="5181599"/>
          </a:xfrm>
        </p:spPr>
        <p:txBody>
          <a:bodyPr vert="eaVert"/>
          <a:lstStyle/>
          <a:p>
            <a:pPr lvl="0"/>
            <a:r>
              <a:rPr lang="he-IL" smtClean="0"/>
              <a:t>ערוך סגנונות טקסט של תבנית בסיס</a:t>
            </a:r>
          </a:p>
          <a:p>
            <a:pPr lvl="1"/>
            <a:r>
              <a:rPr lang="he-IL" smtClean="0"/>
              <a:t>רמה שניה</a:t>
            </a:r>
          </a:p>
          <a:p>
            <a:pPr lvl="2"/>
            <a:r>
              <a:rPr lang="he-IL" smtClean="0"/>
              <a:t>רמה שלישית</a:t>
            </a:r>
          </a:p>
          <a:p>
            <a:pPr lvl="3"/>
            <a:r>
              <a:rPr lang="he-IL" smtClean="0"/>
              <a:t>רמה רביעית</a:t>
            </a:r>
          </a:p>
          <a:p>
            <a:pPr lvl="4"/>
            <a:r>
              <a:rPr lang="he-IL" smtClean="0"/>
              <a:t>רמה חמישית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1B8995-8303-467F-8FA3-53020B7F19F0}" type="datetimeFigureOut">
              <a:rPr lang="he-IL" smtClean="0"/>
              <a:t>כ"ג/סיון/תש"ף</a:t>
            </a:fld>
            <a:endParaRPr lang="he-I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F0E4E5-C18E-4105-A432-3116D7E0A4E5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242897637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שקופית כותר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Droplets-S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13259" y="1300786"/>
            <a:ext cx="6517482" cy="2509213"/>
          </a:xfrm>
        </p:spPr>
        <p:txBody>
          <a:bodyPr anchor="b"/>
          <a:lstStyle>
            <a:lvl1pPr algn="ctr">
              <a:defRPr sz="4800"/>
            </a:lvl1pPr>
          </a:lstStyle>
          <a:p>
            <a:r>
              <a:rPr lang="he-IL" smtClean="0"/>
              <a:t>לחץ כדי לערוך סגנון כותרת של תבנית בסיס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13259" y="3886201"/>
            <a:ext cx="6517482" cy="1371599"/>
          </a:xfrm>
        </p:spPr>
        <p:txBody>
          <a:bodyPr/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e-IL" smtClean="0"/>
              <a:t>לחץ כדי לערוך סגנון כותרת משנה של תבנית בסיס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AA506D8-A14D-49A6-B342-65E64F11296D}" type="datetimeFigureOut">
              <a:rPr kumimoji="0" lang="he-IL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כ"ג/סיון/תש"ף</a:t>
            </a:fld>
            <a:endParaRPr kumimoji="0" lang="he-IL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he-IL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AD9B227-C4C8-47AE-B717-B7787622E171}" type="slidenum">
              <a:rPr kumimoji="0" lang="he-IL" altLang="he-IL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he-IL" altLang="he-IL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877022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כותרת ותוכ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 smtClean="0"/>
              <a:t>לחץ כדי לערוך סגנון כותרת של תבנית בסיס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330" y="2367093"/>
            <a:ext cx="7772870" cy="3424107"/>
          </a:xfrm>
        </p:spPr>
        <p:txBody>
          <a:bodyPr/>
          <a:lstStyle/>
          <a:p>
            <a:pPr lvl="0"/>
            <a:r>
              <a:rPr lang="he-IL" smtClean="0"/>
              <a:t>ערוך סגנונות טקסט של תבנית בסיס</a:t>
            </a:r>
          </a:p>
          <a:p>
            <a:pPr lvl="1"/>
            <a:r>
              <a:rPr lang="he-IL" smtClean="0"/>
              <a:t>רמה שניה</a:t>
            </a:r>
          </a:p>
          <a:p>
            <a:pPr lvl="2"/>
            <a:r>
              <a:rPr lang="he-IL" smtClean="0"/>
              <a:t>רמה שלישית</a:t>
            </a:r>
          </a:p>
          <a:p>
            <a:pPr lvl="3"/>
            <a:r>
              <a:rPr lang="he-IL" smtClean="0"/>
              <a:t>רמה רביעית</a:t>
            </a:r>
          </a:p>
          <a:p>
            <a:pPr lvl="4"/>
            <a:r>
              <a:rPr lang="he-IL" smtClean="0"/>
              <a:t>רמה חמישית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4321C91-136D-4F79-8DFE-53D5903C43E3}" type="datetimeFigureOut">
              <a:rPr kumimoji="0" lang="he-IL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כ"ג/סיון/תש"ף</a:t>
            </a:fld>
            <a:endParaRPr kumimoji="0" lang="he-IL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he-IL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D169EF1-D4B7-42F8-AF22-400979106BAC}" type="slidenum">
              <a:rPr kumimoji="0" lang="he-IL" altLang="he-IL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he-IL" altLang="he-IL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06221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כותרת ותוכ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 smtClean="0"/>
              <a:t>לחץ כדי לערוך סגנון כותרת של תבנית בסיס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330" y="2367093"/>
            <a:ext cx="7772870" cy="3424107"/>
          </a:xfrm>
        </p:spPr>
        <p:txBody>
          <a:bodyPr/>
          <a:lstStyle/>
          <a:p>
            <a:pPr lvl="0"/>
            <a:r>
              <a:rPr lang="he-IL" smtClean="0"/>
              <a:t>ערוך סגנונות טקסט של תבנית בסיס</a:t>
            </a:r>
          </a:p>
          <a:p>
            <a:pPr lvl="1"/>
            <a:r>
              <a:rPr lang="he-IL" smtClean="0"/>
              <a:t>רמה שניה</a:t>
            </a:r>
          </a:p>
          <a:p>
            <a:pPr lvl="2"/>
            <a:r>
              <a:rPr lang="he-IL" smtClean="0"/>
              <a:t>רמה שלישית</a:t>
            </a:r>
          </a:p>
          <a:p>
            <a:pPr lvl="3"/>
            <a:r>
              <a:rPr lang="he-IL" smtClean="0"/>
              <a:t>רמה רביעית</a:t>
            </a:r>
          </a:p>
          <a:p>
            <a:pPr lvl="4"/>
            <a:r>
              <a:rPr lang="he-IL" smtClean="0"/>
              <a:t>רמה חמישית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1B8995-8303-467F-8FA3-53020B7F19F0}" type="datetimeFigureOut">
              <a:rPr lang="he-IL" smtClean="0"/>
              <a:t>כ"ג/סיון/תש"ף</a:t>
            </a:fld>
            <a:endParaRPr lang="he-I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F0E4E5-C18E-4105-A432-3116D7E0A4E5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59305697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כותרת מקטע עליונ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828564"/>
            <a:ext cx="7763814" cy="2736819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he-IL" smtClean="0"/>
              <a:t>לחץ כדי לערוך סגנון כותרת של תבנית בסיס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331" y="3657458"/>
            <a:ext cx="7763814" cy="1368183"/>
          </a:xfrm>
        </p:spPr>
        <p:txBody>
          <a:bodyPr/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e-IL" smtClean="0"/>
              <a:t>ערוך סגנונות טקסט של תבנית בסיס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519737B-53A9-4B4B-866F-A043A31FE5A7}" type="datetimeFigureOut">
              <a:rPr kumimoji="0" lang="he-IL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כ"ג/סיון/תש"ף</a:t>
            </a:fld>
            <a:endParaRPr kumimoji="0" lang="he-IL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he-IL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BD29B8E-811F-49AE-B4D0-F25177179E25}" type="slidenum">
              <a:rPr kumimoji="0" lang="he-IL" altLang="he-IL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he-IL" altLang="he-IL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300622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שני תכנים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332" y="618518"/>
            <a:ext cx="7773338" cy="1596177"/>
          </a:xfrm>
        </p:spPr>
        <p:txBody>
          <a:bodyPr/>
          <a:lstStyle/>
          <a:p>
            <a:r>
              <a:rPr lang="he-IL" smtClean="0"/>
              <a:t>לחץ כדי לערוך סגנון כותרת של תבנית בסיס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330" y="2367093"/>
            <a:ext cx="3829520" cy="3424107"/>
          </a:xfrm>
        </p:spPr>
        <p:txBody>
          <a:bodyPr/>
          <a:lstStyle/>
          <a:p>
            <a:pPr lvl="0"/>
            <a:r>
              <a:rPr lang="he-IL" smtClean="0"/>
              <a:t>ערוך סגנונות טקסט של תבנית בסיס</a:t>
            </a:r>
          </a:p>
          <a:p>
            <a:pPr lvl="1"/>
            <a:r>
              <a:rPr lang="he-IL" smtClean="0"/>
              <a:t>רמה שניה</a:t>
            </a:r>
          </a:p>
          <a:p>
            <a:pPr lvl="2"/>
            <a:r>
              <a:rPr lang="he-IL" smtClean="0"/>
              <a:t>רמה שלישית</a:t>
            </a:r>
          </a:p>
          <a:p>
            <a:pPr lvl="3"/>
            <a:r>
              <a:rPr lang="he-IL" smtClean="0"/>
              <a:t>רמה רביעית</a:t>
            </a:r>
          </a:p>
          <a:p>
            <a:pPr lvl="4"/>
            <a:r>
              <a:rPr lang="he-IL" smtClean="0"/>
              <a:t>רמה חמישית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4629150" y="2367093"/>
            <a:ext cx="3829050" cy="3424107"/>
          </a:xfrm>
        </p:spPr>
        <p:txBody>
          <a:bodyPr/>
          <a:lstStyle/>
          <a:p>
            <a:pPr lvl="0"/>
            <a:r>
              <a:rPr lang="he-IL" smtClean="0"/>
              <a:t>ערוך סגנונות טקסט של תבנית בסיס</a:t>
            </a:r>
          </a:p>
          <a:p>
            <a:pPr lvl="1"/>
            <a:r>
              <a:rPr lang="he-IL" smtClean="0"/>
              <a:t>רמה שניה</a:t>
            </a:r>
          </a:p>
          <a:p>
            <a:pPr lvl="2"/>
            <a:r>
              <a:rPr lang="he-IL" smtClean="0"/>
              <a:t>רמה שלישית</a:t>
            </a:r>
          </a:p>
          <a:p>
            <a:pPr lvl="3"/>
            <a:r>
              <a:rPr lang="he-IL" smtClean="0"/>
              <a:t>רמה רביעית</a:t>
            </a:r>
          </a:p>
          <a:p>
            <a:pPr lvl="4"/>
            <a:r>
              <a:rPr lang="he-IL" smtClean="0"/>
              <a:t>רמה חמישית</a:t>
            </a:r>
            <a:endParaRPr lang="en-US" dirty="0"/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CDBF5FE-B0E1-4E39-8A14-215E55582063}" type="datetimeFigureOut">
              <a:rPr kumimoji="0" lang="he-IL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כ"ג/סיון/תש"ף</a:t>
            </a:fld>
            <a:endParaRPr kumimoji="0" lang="he-IL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he-IL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9C87AA6-600A-419E-A457-9E0347BA6ED2}" type="slidenum">
              <a:rPr kumimoji="0" lang="he-IL" altLang="he-IL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he-IL" altLang="he-IL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726777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השווא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0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332" y="618518"/>
            <a:ext cx="7773338" cy="1596177"/>
          </a:xfrm>
        </p:spPr>
        <p:txBody>
          <a:bodyPr/>
          <a:lstStyle/>
          <a:p>
            <a:r>
              <a:rPr lang="he-IL" smtClean="0"/>
              <a:t>לחץ כדי לערוך סגנון כותרת של תבנית בסיס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9746" y="2371018"/>
            <a:ext cx="3655106" cy="679994"/>
          </a:xfrm>
        </p:spPr>
        <p:txBody>
          <a:bodyPr anchor="b">
            <a:noAutofit/>
          </a:bodyPr>
          <a:lstStyle>
            <a:lvl1pPr marL="0" indent="0">
              <a:lnSpc>
                <a:spcPct val="7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e-IL" smtClean="0"/>
              <a:t>ערוך סגנונות טקסט של תבנית בסיס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685331" y="3051013"/>
            <a:ext cx="3829520" cy="2740187"/>
          </a:xfrm>
        </p:spPr>
        <p:txBody>
          <a:bodyPr/>
          <a:lstStyle/>
          <a:p>
            <a:pPr lvl="0"/>
            <a:r>
              <a:rPr lang="he-IL" smtClean="0"/>
              <a:t>ערוך סגנונות טקסט של תבנית בסיס</a:t>
            </a:r>
          </a:p>
          <a:p>
            <a:pPr lvl="1"/>
            <a:r>
              <a:rPr lang="he-IL" smtClean="0"/>
              <a:t>רמה שניה</a:t>
            </a:r>
          </a:p>
          <a:p>
            <a:pPr lvl="2"/>
            <a:r>
              <a:rPr lang="he-IL" smtClean="0"/>
              <a:t>רמה שלישית</a:t>
            </a:r>
          </a:p>
          <a:p>
            <a:pPr lvl="3"/>
            <a:r>
              <a:rPr lang="he-IL" smtClean="0"/>
              <a:t>רמה רביעית</a:t>
            </a:r>
          </a:p>
          <a:p>
            <a:pPr lvl="4"/>
            <a:r>
              <a:rPr lang="he-IL" smtClean="0"/>
              <a:t>רמה חמישית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97317" y="2371018"/>
            <a:ext cx="3661353" cy="679994"/>
          </a:xfrm>
        </p:spPr>
        <p:txBody>
          <a:bodyPr anchor="b">
            <a:noAutofit/>
          </a:bodyPr>
          <a:lstStyle>
            <a:lvl1pPr marL="0" indent="0">
              <a:lnSpc>
                <a:spcPct val="7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e-IL" smtClean="0"/>
              <a:t>ערוך סגנונות טקסט של תבנית בסיס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4629150" y="3051013"/>
            <a:ext cx="3829051" cy="2740187"/>
          </a:xfrm>
        </p:spPr>
        <p:txBody>
          <a:bodyPr/>
          <a:lstStyle/>
          <a:p>
            <a:pPr lvl="0"/>
            <a:r>
              <a:rPr lang="he-IL" smtClean="0"/>
              <a:t>ערוך סגנונות טקסט של תבנית בסיס</a:t>
            </a:r>
          </a:p>
          <a:p>
            <a:pPr lvl="1"/>
            <a:r>
              <a:rPr lang="he-IL" smtClean="0"/>
              <a:t>רמה שניה</a:t>
            </a:r>
          </a:p>
          <a:p>
            <a:pPr lvl="2"/>
            <a:r>
              <a:rPr lang="he-IL" smtClean="0"/>
              <a:t>רמה שלישית</a:t>
            </a:r>
          </a:p>
          <a:p>
            <a:pPr lvl="3"/>
            <a:r>
              <a:rPr lang="he-IL" smtClean="0"/>
              <a:t>רמה רביעית</a:t>
            </a:r>
          </a:p>
          <a:p>
            <a:pPr lvl="4"/>
            <a:r>
              <a:rPr lang="he-IL" smtClean="0"/>
              <a:t>רמה חמישית</a:t>
            </a:r>
            <a:endParaRPr lang="en-US" dirty="0"/>
          </a:p>
        </p:txBody>
      </p:sp>
      <p:sp>
        <p:nvSpPr>
          <p:cNvPr id="8" name="Date Placeholder 6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AD4FBF3-4541-4693-BF61-075984212A5F}" type="datetimeFigureOut">
              <a:rPr kumimoji="0" lang="he-IL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כ"ג/סיון/תש"ף</a:t>
            </a:fld>
            <a:endParaRPr kumimoji="0" lang="he-IL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Footer Placeholder 7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he-IL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0" name="Slide Number Placeholder 8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7393F3A-DD9D-4CDC-940C-773D2AFBEEAB}" type="slidenum">
              <a:rPr kumimoji="0" lang="he-IL" altLang="he-IL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he-IL" altLang="he-IL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411840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כותרת בלבד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 smtClean="0"/>
              <a:t>לחץ כדי לערוך סגנון כותרת של תבנית בסיס</a:t>
            </a:r>
            <a:endParaRPr lang="en-US" dirty="0"/>
          </a:p>
        </p:txBody>
      </p:sp>
      <p:sp>
        <p:nvSpPr>
          <p:cNvPr id="4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CC13AD8-10C4-4433-9193-35ACC3AC1EEC}" type="datetimeFigureOut">
              <a:rPr kumimoji="0" lang="he-IL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כ"ג/סיון/תש"ף</a:t>
            </a:fld>
            <a:endParaRPr kumimoji="0" lang="he-IL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he-IL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2E5C935-466F-4ECE-9295-C4601119B623}" type="slidenum">
              <a:rPr kumimoji="0" lang="he-IL" altLang="he-IL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he-IL" altLang="he-IL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144430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ריק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869265A-4A5C-4A8C-95BF-8A98A3D436B7}" type="datetimeFigureOut">
              <a:rPr kumimoji="0" lang="he-IL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כ"ג/סיון/תש"ף</a:t>
            </a:fld>
            <a:endParaRPr kumimoji="0" lang="he-IL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he-IL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0FD349B-E1BF-4F58-A7C4-ACBEAB240A93}" type="slidenum">
              <a:rPr kumimoji="0" lang="he-IL" altLang="he-IL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he-IL" altLang="he-IL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907678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תוכן עם כיתו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609600"/>
            <a:ext cx="2951766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he-IL" smtClean="0"/>
              <a:t>לחץ כדי לערוך סגנון כותרת של תבנית בסיס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3808547" y="609601"/>
            <a:ext cx="4650122" cy="5181599"/>
          </a:xfrm>
        </p:spPr>
        <p:txBody>
          <a:bodyPr/>
          <a:lstStyle/>
          <a:p>
            <a:pPr lvl="0"/>
            <a:r>
              <a:rPr lang="he-IL" smtClean="0"/>
              <a:t>ערוך סגנונות טקסט של תבנית בסיס</a:t>
            </a:r>
          </a:p>
          <a:p>
            <a:pPr lvl="1"/>
            <a:r>
              <a:rPr lang="he-IL" smtClean="0"/>
              <a:t>רמה שניה</a:t>
            </a:r>
          </a:p>
          <a:p>
            <a:pPr lvl="2"/>
            <a:r>
              <a:rPr lang="he-IL" smtClean="0"/>
              <a:t>רמה שלישית</a:t>
            </a:r>
          </a:p>
          <a:p>
            <a:pPr lvl="3"/>
            <a:r>
              <a:rPr lang="he-IL" smtClean="0"/>
              <a:t>רמה רביעית</a:t>
            </a:r>
          </a:p>
          <a:p>
            <a:pPr lvl="4"/>
            <a:r>
              <a:rPr lang="he-IL" smtClean="0"/>
              <a:t>רמה חמישית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2632852"/>
            <a:ext cx="2951767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e-IL" smtClean="0"/>
              <a:t>ערוך סגנונות טקסט של תבנית בסיס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367EB72-413F-4882-8973-688AEEA6B526}" type="datetimeFigureOut">
              <a:rPr kumimoji="0" lang="he-IL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כ"ג/סיון/תש"ף</a:t>
            </a:fld>
            <a:endParaRPr kumimoji="0" lang="he-IL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he-IL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B45BC7A-55D1-4A49-B90B-ECDAF8EA41E0}" type="slidenum">
              <a:rPr kumimoji="0" lang="he-IL" altLang="he-IL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he-IL" altLang="he-IL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607185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תמונה עם כיתו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2" y="609600"/>
            <a:ext cx="4129618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he-IL" smtClean="0"/>
              <a:t>לחץ כדי לערוך סגנון כותרת של תבנית בסיס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004270" y="609601"/>
            <a:ext cx="3005851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rtlCol="0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he-IL" noProof="0" smtClean="0"/>
              <a:t>לחץ על הסמל כדי להוסיף תמונה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46" y="2632853"/>
            <a:ext cx="4129604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e-IL" smtClean="0"/>
              <a:t>ערוך סגנונות טקסט של תבנית בסיס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D65EACE-3A28-40EC-BF67-C9B2B4E7AB5D}" type="datetimeFigureOut">
              <a:rPr kumimoji="0" lang="he-IL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כ"ג/סיון/תש"ף</a:t>
            </a:fld>
            <a:endParaRPr kumimoji="0" lang="he-IL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he-IL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1CF1E97-65FC-4038-B7CD-6823BEADD3D9}" type="slidenum">
              <a:rPr kumimoji="0" lang="he-IL" altLang="he-IL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he-IL" altLang="he-IL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802243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תמונה פנורמית עם כיתו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46" y="4289374"/>
            <a:ext cx="7773324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e-IL" smtClean="0"/>
              <a:t>לחץ כדי לערוך סגנון כותרת של תבנית בסיס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88558" y="698261"/>
            <a:ext cx="7366899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rtlCol="0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he-IL" noProof="0" smtClean="0"/>
              <a:t>לחץ על הסמל כדי להוסיף תמונה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5108728"/>
            <a:ext cx="7773339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e-IL" smtClean="0"/>
              <a:t>ערוך סגנונות טקסט של תבנית בסיס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4A55F9D-95FC-4966-903F-D370C0A66B0D}" type="datetimeFigureOut">
              <a:rPr kumimoji="0" lang="he-IL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כ"ג/סיון/תש"ף</a:t>
            </a:fld>
            <a:endParaRPr kumimoji="0" lang="he-IL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he-IL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AB14665-6729-4375-9D29-57044C5BBD3F}" type="slidenum">
              <a:rPr kumimoji="0" lang="he-IL" altLang="he-IL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he-IL" altLang="he-IL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954642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כותרת וכיתו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609600"/>
            <a:ext cx="7773339" cy="3427245"/>
          </a:xfrm>
        </p:spPr>
        <p:txBody>
          <a:bodyPr/>
          <a:lstStyle>
            <a:lvl1pPr algn="ctr">
              <a:defRPr sz="3200"/>
            </a:lvl1pPr>
          </a:lstStyle>
          <a:p>
            <a:r>
              <a:rPr lang="he-IL" smtClean="0"/>
              <a:t>לחץ כדי לערוך סגנון כותרת של תבנית בסיס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4204821"/>
            <a:ext cx="7773339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e-IL" smtClean="0"/>
              <a:t>ערוך סגנונות טקסט של תבנית בסיס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F106C0F-58A1-4BDF-BF94-A3E24B201906}" type="datetimeFigureOut">
              <a:rPr kumimoji="0" lang="he-IL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כ"ג/סיון/תש"ף</a:t>
            </a:fld>
            <a:endParaRPr kumimoji="0" lang="he-IL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he-IL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8DA350E-FDF3-4A41-B7D9-1940D8AB1572}" type="slidenum">
              <a:rPr kumimoji="0" lang="he-IL" altLang="he-IL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he-IL" altLang="he-IL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648818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ציטוט עם כיתו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2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738188" y="887413"/>
            <a:ext cx="546100" cy="585787"/>
          </a:xfrm>
          <a:prstGeom prst="rect">
            <a:avLst/>
          </a:prstGeom>
        </p:spPr>
        <p:txBody>
          <a:bodyPr anchor="ctr"/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0" b="0" i="0" u="none" strike="noStrike" kern="1200" cap="all" spc="0" normalizeH="0" baseline="0" noProof="0" dirty="0">
                <a:ln w="3175" cmpd="sng"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“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850188" y="3119438"/>
            <a:ext cx="554037" cy="585787"/>
          </a:xfrm>
          <a:prstGeom prst="rect">
            <a:avLst/>
          </a:prstGeom>
        </p:spPr>
        <p:txBody>
          <a:bodyPr anchor="ctr"/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0" b="0" i="0" u="none" strike="noStrike" kern="1200" cap="all" spc="0" normalizeH="0" baseline="0" noProof="0" dirty="0">
                <a:ln w="3175" cmpd="sng"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4659" y="872588"/>
            <a:ext cx="6977064" cy="2729915"/>
          </a:xfrm>
        </p:spPr>
        <p:txBody>
          <a:bodyPr/>
          <a:lstStyle>
            <a:lvl1pPr>
              <a:defRPr sz="3200"/>
            </a:lvl1pPr>
          </a:lstStyle>
          <a:p>
            <a:r>
              <a:rPr lang="he-IL" smtClean="0"/>
              <a:t>לחץ כדי לערוך סגנון כותרת של תבנית בסיס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290484" y="3610032"/>
            <a:ext cx="6564224" cy="59478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e-IL" smtClean="0"/>
              <a:t>ערוך סגנונות טקסט של תבנית בסיס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4372797"/>
            <a:ext cx="7773339" cy="1421053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e-IL" smtClean="0"/>
              <a:t>ערוך סגנונות טקסט של תבנית בסיס</a:t>
            </a:r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D2F9262-1C2E-4650-B9DD-9A76BB8B6444}" type="datetimeFigureOut">
              <a:rPr kumimoji="0" lang="he-IL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כ"ג/סיון/תש"ף</a:t>
            </a:fld>
            <a:endParaRPr kumimoji="0" lang="he-IL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he-IL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381CD94-636D-4045-A7B6-C696BFADE36A}" type="slidenum">
              <a:rPr kumimoji="0" lang="he-IL" altLang="he-IL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he-IL" altLang="he-IL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90580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כותרת מקטע עליונ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828564"/>
            <a:ext cx="7763814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he-IL" smtClean="0"/>
              <a:t>לחץ כדי לערוך סגנון כותרת של תבנית בסיס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331" y="3657458"/>
            <a:ext cx="7763814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e-IL" smtClean="0"/>
              <a:t>ערוך סגנונות טקסט של תבנית בסיס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1B8995-8303-467F-8FA3-53020B7F19F0}" type="datetimeFigureOut">
              <a:rPr lang="he-IL" smtClean="0"/>
              <a:t>כ"ג/סיון/תש"ף</a:t>
            </a:fld>
            <a:endParaRPr lang="he-I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F0E4E5-C18E-4105-A432-3116D7E0A4E5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259033978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כרטיס שם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2138722"/>
            <a:ext cx="7773339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he-IL" smtClean="0"/>
              <a:t>לחץ כדי לערוך סגנון כותרת של תבנית בסיס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4662335"/>
            <a:ext cx="7773339" cy="1140644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e-IL" smtClean="0"/>
              <a:t>ערוך סגנונות טקסט של תבנית בסיס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02AC5C7-A83E-4ABB-BE74-E2BE7AF02F24}" type="datetimeFigureOut">
              <a:rPr kumimoji="0" lang="he-IL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כ"ג/סיון/תש"ף</a:t>
            </a:fld>
            <a:endParaRPr kumimoji="0" lang="he-IL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he-IL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BAF1BDF-8BC8-499D-8DC4-F193BBC1B69D}" type="slidenum">
              <a:rPr kumimoji="0" lang="he-IL" altLang="he-IL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he-IL" altLang="he-IL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301522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עמודו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3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85331" y="609600"/>
            <a:ext cx="7773339" cy="1605094"/>
          </a:xfrm>
        </p:spPr>
        <p:txBody>
          <a:bodyPr/>
          <a:lstStyle/>
          <a:p>
            <a:r>
              <a:rPr lang="he-IL" smtClean="0"/>
              <a:t>לחץ כדי לערוך סגנון כותרת של תבנית בסיס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331" y="2367093"/>
            <a:ext cx="2474232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e-IL" smtClean="0"/>
              <a:t>ערוך סגנונות טקסט של תבנית בסיס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331" y="2943356"/>
            <a:ext cx="2474232" cy="2847845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e-IL" smtClean="0"/>
              <a:t>ערוך סגנונות טקסט של תבנית בסיס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339292" y="2367093"/>
            <a:ext cx="246864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e-IL" smtClean="0"/>
              <a:t>ערוך סגנונות טקסט של תבנית בסיס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331012" y="2943356"/>
            <a:ext cx="2477513" cy="2847845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e-IL" smtClean="0"/>
              <a:t>ערוך סגנונות טקסט של תבנית בסיס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79974" y="2367093"/>
            <a:ext cx="247869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e-IL" smtClean="0"/>
              <a:t>ערוך סגנונות טקסט של תבנית בסיס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5979974" y="2943356"/>
            <a:ext cx="2478696" cy="2847845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e-IL" smtClean="0"/>
              <a:t>ערוך סגנונות טקסט של תבנית בסיס</a:t>
            </a:r>
          </a:p>
        </p:txBody>
      </p:sp>
      <p:sp>
        <p:nvSpPr>
          <p:cNvPr id="14" name="Date Placeholder 2"/>
          <p:cNvSpPr>
            <a:spLocks noGrp="1"/>
          </p:cNvSpPr>
          <p:nvPr>
            <p:ph type="dt" sz="half" idx="18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BCCC950-A4CA-4426-8CA3-DCB659020A67}" type="datetimeFigureOut">
              <a:rPr kumimoji="0" lang="he-IL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כ"ג/סיון/תש"ף</a:t>
            </a:fld>
            <a:endParaRPr kumimoji="0" lang="he-IL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6" name="Footer Placeholder 3"/>
          <p:cNvSpPr>
            <a:spLocks noGrp="1"/>
          </p:cNvSpPr>
          <p:nvPr>
            <p:ph type="ftr" sz="quarter" idx="19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he-IL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7" name="Slide Number Placeholder 4"/>
          <p:cNvSpPr>
            <a:spLocks noGrp="1"/>
          </p:cNvSpPr>
          <p:nvPr>
            <p:ph type="sldNum" sz="quarter" idx="2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EA67535-C750-4E6B-A0D6-2622B8847A5D}" type="slidenum">
              <a:rPr kumimoji="0" lang="he-IL" altLang="he-IL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he-IL" altLang="he-IL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927317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עמודת 3 תמונו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6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5331" y="610772"/>
            <a:ext cx="7773339" cy="1603922"/>
          </a:xfrm>
        </p:spPr>
        <p:txBody>
          <a:bodyPr/>
          <a:lstStyle/>
          <a:p>
            <a:r>
              <a:rPr lang="he-IL" smtClean="0"/>
              <a:t>לחץ כדי לערוך סגנון כותרת של תבנית בסיס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5331" y="4204820"/>
            <a:ext cx="2472307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e-IL" smtClean="0"/>
              <a:t>ערוך סגנונות טקסט של תבנית בסיס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5331" y="2367093"/>
            <a:ext cx="2472307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rtlCol="0"/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he-IL" noProof="0" smtClean="0"/>
              <a:t>לחץ על הסמל כדי להוסיף תמונה</a:t>
            </a:r>
            <a:endParaRPr lang="en-US" noProof="0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5331" y="4781082"/>
            <a:ext cx="2472307" cy="1010118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e-IL" smtClean="0"/>
              <a:t>ערוך סגנונות טקסט של תבנית בסיס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332069" y="4204820"/>
            <a:ext cx="247637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e-IL" smtClean="0"/>
              <a:t>ערוך סגנונות טקסט של תבנית בסיס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331011" y="2367093"/>
            <a:ext cx="2477514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rtlCol="0"/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he-IL" noProof="0" smtClean="0"/>
              <a:t>לחץ על הסמל כדי להוסיף תמונה</a:t>
            </a:r>
            <a:endParaRPr lang="en-US" noProof="0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331011" y="4781081"/>
            <a:ext cx="2477514" cy="1010119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e-IL" smtClean="0"/>
              <a:t>ערוך סגנונות טקסט של תבנית בסיס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79974" y="4204820"/>
            <a:ext cx="247551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e-IL" smtClean="0"/>
              <a:t>ערוך סגנונות טקסט של תבנית בסיס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5979974" y="2367093"/>
            <a:ext cx="2478696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rtlCol="0"/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he-IL" noProof="0" smtClean="0"/>
              <a:t>לחץ על הסמל כדי להוסיף תמונה</a:t>
            </a:r>
            <a:endParaRPr lang="en-US" noProof="0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5979880" y="4781079"/>
            <a:ext cx="2478790" cy="1010121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e-IL" smtClean="0"/>
              <a:t>ערוך סגנונות טקסט של תבנית בסיס</a:t>
            </a:r>
          </a:p>
        </p:txBody>
      </p:sp>
      <p:sp>
        <p:nvSpPr>
          <p:cNvPr id="13" name="Date Placeholder 2"/>
          <p:cNvSpPr>
            <a:spLocks noGrp="1"/>
          </p:cNvSpPr>
          <p:nvPr>
            <p:ph type="dt" sz="half" idx="23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F66E137-64B9-446E-B788-D4753A8F8CF4}" type="datetimeFigureOut">
              <a:rPr kumimoji="0" lang="he-IL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כ"ג/סיון/תש"ף</a:t>
            </a:fld>
            <a:endParaRPr kumimoji="0" lang="he-IL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4" name="Footer Placeholder 3"/>
          <p:cNvSpPr>
            <a:spLocks noGrp="1"/>
          </p:cNvSpPr>
          <p:nvPr>
            <p:ph type="ftr" sz="quarter" idx="24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he-IL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5" name="Slide Number Placeholder 4"/>
          <p:cNvSpPr>
            <a:spLocks noGrp="1"/>
          </p:cNvSpPr>
          <p:nvPr>
            <p:ph type="sldNum" sz="quarter" idx="25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52251E1-4DDB-49A3-A602-0FCC9ACD2D98}" type="slidenum">
              <a:rPr kumimoji="0" lang="he-IL" altLang="he-IL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he-IL" altLang="he-IL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680410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כותרת וטקסט אנכ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 smtClean="0"/>
              <a:t>לחץ כדי לערוך סגנון כותרת של תבנית בסיס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331" y="2367094"/>
            <a:ext cx="7773339" cy="3424107"/>
          </a:xfrm>
        </p:spPr>
        <p:txBody>
          <a:bodyPr vert="eaVert"/>
          <a:lstStyle/>
          <a:p>
            <a:pPr lvl="0"/>
            <a:r>
              <a:rPr lang="he-IL" smtClean="0"/>
              <a:t>ערוך סגנונות טקסט של תבנית בסיס</a:t>
            </a:r>
          </a:p>
          <a:p>
            <a:pPr lvl="1"/>
            <a:r>
              <a:rPr lang="he-IL" smtClean="0"/>
              <a:t>רמה שניה</a:t>
            </a:r>
          </a:p>
          <a:p>
            <a:pPr lvl="2"/>
            <a:r>
              <a:rPr lang="he-IL" smtClean="0"/>
              <a:t>רמה שלישית</a:t>
            </a:r>
          </a:p>
          <a:p>
            <a:pPr lvl="3"/>
            <a:r>
              <a:rPr lang="he-IL" smtClean="0"/>
              <a:t>רמה רביעית</a:t>
            </a:r>
          </a:p>
          <a:p>
            <a:pPr lvl="4"/>
            <a:r>
              <a:rPr lang="he-IL" smtClean="0"/>
              <a:t>רמה חמישית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1A3BB8A-6A30-439A-AAA2-5D3CC5AC2624}" type="datetimeFigureOut">
              <a:rPr kumimoji="0" lang="he-IL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כ"ג/סיון/תש"ף</a:t>
            </a:fld>
            <a:endParaRPr kumimoji="0" lang="he-IL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he-IL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FA39028-156F-4F29-AE5D-01118CE5FE7A}" type="slidenum">
              <a:rPr kumimoji="0" lang="he-IL" altLang="he-IL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he-IL" altLang="he-IL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663915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כותרת אנכית וטקס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609602"/>
            <a:ext cx="1914995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he-IL" smtClean="0"/>
              <a:t>לחץ כדי לערוך סגנון כותרת של תבנית בסיס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331" y="609602"/>
            <a:ext cx="5744043" cy="5181599"/>
          </a:xfrm>
        </p:spPr>
        <p:txBody>
          <a:bodyPr vert="eaVert"/>
          <a:lstStyle/>
          <a:p>
            <a:pPr lvl="0"/>
            <a:r>
              <a:rPr lang="he-IL" smtClean="0"/>
              <a:t>ערוך סגנונות טקסט של תבנית בסיס</a:t>
            </a:r>
          </a:p>
          <a:p>
            <a:pPr lvl="1"/>
            <a:r>
              <a:rPr lang="he-IL" smtClean="0"/>
              <a:t>רמה שניה</a:t>
            </a:r>
          </a:p>
          <a:p>
            <a:pPr lvl="2"/>
            <a:r>
              <a:rPr lang="he-IL" smtClean="0"/>
              <a:t>רמה שלישית</a:t>
            </a:r>
          </a:p>
          <a:p>
            <a:pPr lvl="3"/>
            <a:r>
              <a:rPr lang="he-IL" smtClean="0"/>
              <a:t>רמה רביעית</a:t>
            </a:r>
          </a:p>
          <a:p>
            <a:pPr lvl="4"/>
            <a:r>
              <a:rPr lang="he-IL" smtClean="0"/>
              <a:t>רמה חמישית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A69BF16-84FE-4E3C-83E0-21072AB134C6}" type="datetimeFigureOut">
              <a:rPr kumimoji="0" lang="he-IL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כ"ג/סיון/תש"ף</a:t>
            </a:fld>
            <a:endParaRPr kumimoji="0" lang="he-IL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he-IL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1367E0D-A270-4C3A-B9A4-8EE8B6EE36E6}" type="slidenum">
              <a:rPr kumimoji="0" lang="he-IL" altLang="he-IL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he-IL" altLang="he-IL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7368924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52882421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שקופית כותר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Droplets-S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13259" y="1300786"/>
            <a:ext cx="6517482" cy="2509213"/>
          </a:xfrm>
        </p:spPr>
        <p:txBody>
          <a:bodyPr anchor="b"/>
          <a:lstStyle>
            <a:lvl1pPr algn="ctr">
              <a:defRPr sz="4800"/>
            </a:lvl1pPr>
          </a:lstStyle>
          <a:p>
            <a:r>
              <a:rPr lang="he-IL" smtClean="0"/>
              <a:t>לחץ כדי לערוך סגנון כותרת של תבנית בסיס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13259" y="3886201"/>
            <a:ext cx="6517482" cy="1371599"/>
          </a:xfrm>
        </p:spPr>
        <p:txBody>
          <a:bodyPr/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e-IL" smtClean="0"/>
              <a:t>לחץ כדי לערוך סגנון כותרת משנה של תבנית בסיס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AA506D8-A14D-49A6-B342-65E64F11296D}" type="datetimeFigureOut">
              <a:rPr kumimoji="0" lang="he-IL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כ"ג/סיון/תש"ף</a:t>
            </a:fld>
            <a:endParaRPr kumimoji="0" lang="he-IL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he-IL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AD9B227-C4C8-47AE-B717-B7787622E171}" type="slidenum">
              <a:rPr kumimoji="0" lang="he-IL" altLang="he-IL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he-IL" altLang="he-IL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705815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כותרת ותוכ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 smtClean="0"/>
              <a:t>לחץ כדי לערוך סגנון כותרת של תבנית בסיס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330" y="2367093"/>
            <a:ext cx="7772870" cy="3424107"/>
          </a:xfrm>
        </p:spPr>
        <p:txBody>
          <a:bodyPr/>
          <a:lstStyle/>
          <a:p>
            <a:pPr lvl="0"/>
            <a:r>
              <a:rPr lang="he-IL" smtClean="0"/>
              <a:t>ערוך סגנונות טקסט של תבנית בסיס</a:t>
            </a:r>
          </a:p>
          <a:p>
            <a:pPr lvl="1"/>
            <a:r>
              <a:rPr lang="he-IL" smtClean="0"/>
              <a:t>רמה שניה</a:t>
            </a:r>
          </a:p>
          <a:p>
            <a:pPr lvl="2"/>
            <a:r>
              <a:rPr lang="he-IL" smtClean="0"/>
              <a:t>רמה שלישית</a:t>
            </a:r>
          </a:p>
          <a:p>
            <a:pPr lvl="3"/>
            <a:r>
              <a:rPr lang="he-IL" smtClean="0"/>
              <a:t>רמה רביעית</a:t>
            </a:r>
          </a:p>
          <a:p>
            <a:pPr lvl="4"/>
            <a:r>
              <a:rPr lang="he-IL" smtClean="0"/>
              <a:t>רמה חמישית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4321C91-136D-4F79-8DFE-53D5903C43E3}" type="datetimeFigureOut">
              <a:rPr kumimoji="0" lang="he-IL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כ"ג/סיון/תש"ף</a:t>
            </a:fld>
            <a:endParaRPr kumimoji="0" lang="he-IL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he-IL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D169EF1-D4B7-42F8-AF22-400979106BAC}" type="slidenum">
              <a:rPr kumimoji="0" lang="he-IL" altLang="he-IL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he-IL" altLang="he-IL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8942134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כותרת מקטע עליונ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828564"/>
            <a:ext cx="7763814" cy="2736819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he-IL" smtClean="0"/>
              <a:t>לחץ כדי לערוך סגנון כותרת של תבנית בסיס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331" y="3657458"/>
            <a:ext cx="7763814" cy="1368183"/>
          </a:xfrm>
        </p:spPr>
        <p:txBody>
          <a:bodyPr/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e-IL" smtClean="0"/>
              <a:t>ערוך סגנונות טקסט של תבנית בסיס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519737B-53A9-4B4B-866F-A043A31FE5A7}" type="datetimeFigureOut">
              <a:rPr kumimoji="0" lang="he-IL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כ"ג/סיון/תש"ף</a:t>
            </a:fld>
            <a:endParaRPr kumimoji="0" lang="he-IL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he-IL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BD29B8E-811F-49AE-B4D0-F25177179E25}" type="slidenum">
              <a:rPr kumimoji="0" lang="he-IL" altLang="he-IL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he-IL" altLang="he-IL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223641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שני תכנים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332" y="618518"/>
            <a:ext cx="7773338" cy="1596177"/>
          </a:xfrm>
        </p:spPr>
        <p:txBody>
          <a:bodyPr/>
          <a:lstStyle/>
          <a:p>
            <a:r>
              <a:rPr lang="he-IL" smtClean="0"/>
              <a:t>לחץ כדי לערוך סגנון כותרת של תבנית בסיס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330" y="2367093"/>
            <a:ext cx="3829520" cy="3424107"/>
          </a:xfrm>
        </p:spPr>
        <p:txBody>
          <a:bodyPr/>
          <a:lstStyle/>
          <a:p>
            <a:pPr lvl="0"/>
            <a:r>
              <a:rPr lang="he-IL" smtClean="0"/>
              <a:t>ערוך סגנונות טקסט של תבנית בסיס</a:t>
            </a:r>
          </a:p>
          <a:p>
            <a:pPr lvl="1"/>
            <a:r>
              <a:rPr lang="he-IL" smtClean="0"/>
              <a:t>רמה שניה</a:t>
            </a:r>
          </a:p>
          <a:p>
            <a:pPr lvl="2"/>
            <a:r>
              <a:rPr lang="he-IL" smtClean="0"/>
              <a:t>רמה שלישית</a:t>
            </a:r>
          </a:p>
          <a:p>
            <a:pPr lvl="3"/>
            <a:r>
              <a:rPr lang="he-IL" smtClean="0"/>
              <a:t>רמה רביעית</a:t>
            </a:r>
          </a:p>
          <a:p>
            <a:pPr lvl="4"/>
            <a:r>
              <a:rPr lang="he-IL" smtClean="0"/>
              <a:t>רמה חמישית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4629150" y="2367093"/>
            <a:ext cx="3829050" cy="3424107"/>
          </a:xfrm>
        </p:spPr>
        <p:txBody>
          <a:bodyPr/>
          <a:lstStyle/>
          <a:p>
            <a:pPr lvl="0"/>
            <a:r>
              <a:rPr lang="he-IL" smtClean="0"/>
              <a:t>ערוך סגנונות טקסט של תבנית בסיס</a:t>
            </a:r>
          </a:p>
          <a:p>
            <a:pPr lvl="1"/>
            <a:r>
              <a:rPr lang="he-IL" smtClean="0"/>
              <a:t>רמה שניה</a:t>
            </a:r>
          </a:p>
          <a:p>
            <a:pPr lvl="2"/>
            <a:r>
              <a:rPr lang="he-IL" smtClean="0"/>
              <a:t>רמה שלישית</a:t>
            </a:r>
          </a:p>
          <a:p>
            <a:pPr lvl="3"/>
            <a:r>
              <a:rPr lang="he-IL" smtClean="0"/>
              <a:t>רמה רביעית</a:t>
            </a:r>
          </a:p>
          <a:p>
            <a:pPr lvl="4"/>
            <a:r>
              <a:rPr lang="he-IL" smtClean="0"/>
              <a:t>רמה חמישית</a:t>
            </a:r>
            <a:endParaRPr lang="en-US" dirty="0"/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CDBF5FE-B0E1-4E39-8A14-215E55582063}" type="datetimeFigureOut">
              <a:rPr kumimoji="0" lang="he-IL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כ"ג/סיון/תש"ף</a:t>
            </a:fld>
            <a:endParaRPr kumimoji="0" lang="he-IL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he-IL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9C87AA6-600A-419E-A457-9E0347BA6ED2}" type="slidenum">
              <a:rPr kumimoji="0" lang="he-IL" altLang="he-IL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he-IL" altLang="he-IL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63234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שני תכנים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332" y="618518"/>
            <a:ext cx="7773338" cy="1596177"/>
          </a:xfrm>
        </p:spPr>
        <p:txBody>
          <a:bodyPr/>
          <a:lstStyle/>
          <a:p>
            <a:r>
              <a:rPr lang="he-IL" smtClean="0"/>
              <a:t>לחץ כדי לערוך סגנון כותרת של תבנית בסיס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330" y="2367093"/>
            <a:ext cx="3829520" cy="3424107"/>
          </a:xfrm>
        </p:spPr>
        <p:txBody>
          <a:bodyPr/>
          <a:lstStyle/>
          <a:p>
            <a:pPr lvl="0"/>
            <a:r>
              <a:rPr lang="he-IL" smtClean="0"/>
              <a:t>ערוך סגנונות טקסט של תבנית בסיס</a:t>
            </a:r>
          </a:p>
          <a:p>
            <a:pPr lvl="1"/>
            <a:r>
              <a:rPr lang="he-IL" smtClean="0"/>
              <a:t>רמה שניה</a:t>
            </a:r>
          </a:p>
          <a:p>
            <a:pPr lvl="2"/>
            <a:r>
              <a:rPr lang="he-IL" smtClean="0"/>
              <a:t>רמה שלישית</a:t>
            </a:r>
          </a:p>
          <a:p>
            <a:pPr lvl="3"/>
            <a:r>
              <a:rPr lang="he-IL" smtClean="0"/>
              <a:t>רמה רביעית</a:t>
            </a:r>
          </a:p>
          <a:p>
            <a:pPr lvl="4"/>
            <a:r>
              <a:rPr lang="he-IL" smtClean="0"/>
              <a:t>רמה חמישית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4629150" y="2367093"/>
            <a:ext cx="3829050" cy="3424107"/>
          </a:xfrm>
        </p:spPr>
        <p:txBody>
          <a:bodyPr/>
          <a:lstStyle/>
          <a:p>
            <a:pPr lvl="0"/>
            <a:r>
              <a:rPr lang="he-IL" smtClean="0"/>
              <a:t>ערוך סגנונות טקסט של תבנית בסיס</a:t>
            </a:r>
          </a:p>
          <a:p>
            <a:pPr lvl="1"/>
            <a:r>
              <a:rPr lang="he-IL" smtClean="0"/>
              <a:t>רמה שניה</a:t>
            </a:r>
          </a:p>
          <a:p>
            <a:pPr lvl="2"/>
            <a:r>
              <a:rPr lang="he-IL" smtClean="0"/>
              <a:t>רמה שלישית</a:t>
            </a:r>
          </a:p>
          <a:p>
            <a:pPr lvl="3"/>
            <a:r>
              <a:rPr lang="he-IL" smtClean="0"/>
              <a:t>רמה רביעית</a:t>
            </a:r>
          </a:p>
          <a:p>
            <a:pPr lvl="4"/>
            <a:r>
              <a:rPr lang="he-IL" smtClean="0"/>
              <a:t>רמה חמישית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1B8995-8303-467F-8FA3-53020B7F19F0}" type="datetimeFigureOut">
              <a:rPr lang="he-IL" smtClean="0"/>
              <a:t>כ"ג/סיון/תש"ף</a:t>
            </a:fld>
            <a:endParaRPr lang="he-I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F0E4E5-C18E-4105-A432-3116D7E0A4E5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975743215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השווא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0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332" y="618518"/>
            <a:ext cx="7773338" cy="1596177"/>
          </a:xfrm>
        </p:spPr>
        <p:txBody>
          <a:bodyPr/>
          <a:lstStyle/>
          <a:p>
            <a:r>
              <a:rPr lang="he-IL" smtClean="0"/>
              <a:t>לחץ כדי לערוך סגנון כותרת של תבנית בסיס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9746" y="2371018"/>
            <a:ext cx="3655106" cy="679994"/>
          </a:xfrm>
        </p:spPr>
        <p:txBody>
          <a:bodyPr anchor="b">
            <a:noAutofit/>
          </a:bodyPr>
          <a:lstStyle>
            <a:lvl1pPr marL="0" indent="0">
              <a:lnSpc>
                <a:spcPct val="7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e-IL" smtClean="0"/>
              <a:t>ערוך סגנונות טקסט של תבנית בסיס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685331" y="3051013"/>
            <a:ext cx="3829520" cy="2740187"/>
          </a:xfrm>
        </p:spPr>
        <p:txBody>
          <a:bodyPr/>
          <a:lstStyle/>
          <a:p>
            <a:pPr lvl="0"/>
            <a:r>
              <a:rPr lang="he-IL" smtClean="0"/>
              <a:t>ערוך סגנונות טקסט של תבנית בסיס</a:t>
            </a:r>
          </a:p>
          <a:p>
            <a:pPr lvl="1"/>
            <a:r>
              <a:rPr lang="he-IL" smtClean="0"/>
              <a:t>רמה שניה</a:t>
            </a:r>
          </a:p>
          <a:p>
            <a:pPr lvl="2"/>
            <a:r>
              <a:rPr lang="he-IL" smtClean="0"/>
              <a:t>רמה שלישית</a:t>
            </a:r>
          </a:p>
          <a:p>
            <a:pPr lvl="3"/>
            <a:r>
              <a:rPr lang="he-IL" smtClean="0"/>
              <a:t>רמה רביעית</a:t>
            </a:r>
          </a:p>
          <a:p>
            <a:pPr lvl="4"/>
            <a:r>
              <a:rPr lang="he-IL" smtClean="0"/>
              <a:t>רמה חמישית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97317" y="2371018"/>
            <a:ext cx="3661353" cy="679994"/>
          </a:xfrm>
        </p:spPr>
        <p:txBody>
          <a:bodyPr anchor="b">
            <a:noAutofit/>
          </a:bodyPr>
          <a:lstStyle>
            <a:lvl1pPr marL="0" indent="0">
              <a:lnSpc>
                <a:spcPct val="7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e-IL" smtClean="0"/>
              <a:t>ערוך סגנונות טקסט של תבנית בסיס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4629150" y="3051013"/>
            <a:ext cx="3829051" cy="2740187"/>
          </a:xfrm>
        </p:spPr>
        <p:txBody>
          <a:bodyPr/>
          <a:lstStyle/>
          <a:p>
            <a:pPr lvl="0"/>
            <a:r>
              <a:rPr lang="he-IL" smtClean="0"/>
              <a:t>ערוך סגנונות טקסט של תבנית בסיס</a:t>
            </a:r>
          </a:p>
          <a:p>
            <a:pPr lvl="1"/>
            <a:r>
              <a:rPr lang="he-IL" smtClean="0"/>
              <a:t>רמה שניה</a:t>
            </a:r>
          </a:p>
          <a:p>
            <a:pPr lvl="2"/>
            <a:r>
              <a:rPr lang="he-IL" smtClean="0"/>
              <a:t>רמה שלישית</a:t>
            </a:r>
          </a:p>
          <a:p>
            <a:pPr lvl="3"/>
            <a:r>
              <a:rPr lang="he-IL" smtClean="0"/>
              <a:t>רמה רביעית</a:t>
            </a:r>
          </a:p>
          <a:p>
            <a:pPr lvl="4"/>
            <a:r>
              <a:rPr lang="he-IL" smtClean="0"/>
              <a:t>רמה חמישית</a:t>
            </a:r>
            <a:endParaRPr lang="en-US" dirty="0"/>
          </a:p>
        </p:txBody>
      </p:sp>
      <p:sp>
        <p:nvSpPr>
          <p:cNvPr id="8" name="Date Placeholder 6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AD4FBF3-4541-4693-BF61-075984212A5F}" type="datetimeFigureOut">
              <a:rPr kumimoji="0" lang="he-IL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כ"ג/סיון/תש"ף</a:t>
            </a:fld>
            <a:endParaRPr kumimoji="0" lang="he-IL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Footer Placeholder 7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he-IL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0" name="Slide Number Placeholder 8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7393F3A-DD9D-4CDC-940C-773D2AFBEEAB}" type="slidenum">
              <a:rPr kumimoji="0" lang="he-IL" altLang="he-IL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he-IL" altLang="he-IL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6293748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כותרת בלבד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 smtClean="0"/>
              <a:t>לחץ כדי לערוך סגנון כותרת של תבנית בסיס</a:t>
            </a:r>
            <a:endParaRPr lang="en-US" dirty="0"/>
          </a:p>
        </p:txBody>
      </p:sp>
      <p:sp>
        <p:nvSpPr>
          <p:cNvPr id="4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CC13AD8-10C4-4433-9193-35ACC3AC1EEC}" type="datetimeFigureOut">
              <a:rPr kumimoji="0" lang="he-IL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כ"ג/סיון/תש"ף</a:t>
            </a:fld>
            <a:endParaRPr kumimoji="0" lang="he-IL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he-IL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2E5C935-466F-4ECE-9295-C4601119B623}" type="slidenum">
              <a:rPr kumimoji="0" lang="he-IL" altLang="he-IL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he-IL" altLang="he-IL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0195956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ריק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869265A-4A5C-4A8C-95BF-8A98A3D436B7}" type="datetimeFigureOut">
              <a:rPr kumimoji="0" lang="he-IL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כ"ג/סיון/תש"ף</a:t>
            </a:fld>
            <a:endParaRPr kumimoji="0" lang="he-IL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he-IL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0FD349B-E1BF-4F58-A7C4-ACBEAB240A93}" type="slidenum">
              <a:rPr kumimoji="0" lang="he-IL" altLang="he-IL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he-IL" altLang="he-IL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217961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תוכן עם כיתו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609600"/>
            <a:ext cx="2951766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he-IL" smtClean="0"/>
              <a:t>לחץ כדי לערוך סגנון כותרת של תבנית בסיס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3808547" y="609601"/>
            <a:ext cx="4650122" cy="5181599"/>
          </a:xfrm>
        </p:spPr>
        <p:txBody>
          <a:bodyPr/>
          <a:lstStyle/>
          <a:p>
            <a:pPr lvl="0"/>
            <a:r>
              <a:rPr lang="he-IL" smtClean="0"/>
              <a:t>ערוך סגנונות טקסט של תבנית בסיס</a:t>
            </a:r>
          </a:p>
          <a:p>
            <a:pPr lvl="1"/>
            <a:r>
              <a:rPr lang="he-IL" smtClean="0"/>
              <a:t>רמה שניה</a:t>
            </a:r>
          </a:p>
          <a:p>
            <a:pPr lvl="2"/>
            <a:r>
              <a:rPr lang="he-IL" smtClean="0"/>
              <a:t>רמה שלישית</a:t>
            </a:r>
          </a:p>
          <a:p>
            <a:pPr lvl="3"/>
            <a:r>
              <a:rPr lang="he-IL" smtClean="0"/>
              <a:t>רמה רביעית</a:t>
            </a:r>
          </a:p>
          <a:p>
            <a:pPr lvl="4"/>
            <a:r>
              <a:rPr lang="he-IL" smtClean="0"/>
              <a:t>רמה חמישית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2632852"/>
            <a:ext cx="2951767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e-IL" smtClean="0"/>
              <a:t>ערוך סגנונות טקסט של תבנית בסיס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367EB72-413F-4882-8973-688AEEA6B526}" type="datetimeFigureOut">
              <a:rPr kumimoji="0" lang="he-IL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כ"ג/סיון/תש"ף</a:t>
            </a:fld>
            <a:endParaRPr kumimoji="0" lang="he-IL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he-IL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B45BC7A-55D1-4A49-B90B-ECDAF8EA41E0}" type="slidenum">
              <a:rPr kumimoji="0" lang="he-IL" altLang="he-IL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he-IL" altLang="he-IL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504446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תמונה עם כיתו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2" y="609600"/>
            <a:ext cx="4129618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he-IL" smtClean="0"/>
              <a:t>לחץ כדי לערוך סגנון כותרת של תבנית בסיס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004270" y="609601"/>
            <a:ext cx="3005851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rtlCol="0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he-IL" noProof="0" smtClean="0"/>
              <a:t>לחץ על הסמל כדי להוסיף תמונה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46" y="2632853"/>
            <a:ext cx="4129604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e-IL" smtClean="0"/>
              <a:t>ערוך סגנונות טקסט של תבנית בסיס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D65EACE-3A28-40EC-BF67-C9B2B4E7AB5D}" type="datetimeFigureOut">
              <a:rPr kumimoji="0" lang="he-IL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כ"ג/סיון/תש"ף</a:t>
            </a:fld>
            <a:endParaRPr kumimoji="0" lang="he-IL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he-IL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1CF1E97-65FC-4038-B7CD-6823BEADD3D9}" type="slidenum">
              <a:rPr kumimoji="0" lang="he-IL" altLang="he-IL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he-IL" altLang="he-IL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7166415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תמונה פנורמית עם כיתו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46" y="4289374"/>
            <a:ext cx="7773324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e-IL" smtClean="0"/>
              <a:t>לחץ כדי לערוך סגנון כותרת של תבנית בסיס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88558" y="698261"/>
            <a:ext cx="7366899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rtlCol="0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he-IL" noProof="0" smtClean="0"/>
              <a:t>לחץ על הסמל כדי להוסיף תמונה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5108728"/>
            <a:ext cx="7773339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e-IL" smtClean="0"/>
              <a:t>ערוך סגנונות טקסט של תבנית בסיס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4A55F9D-95FC-4966-903F-D370C0A66B0D}" type="datetimeFigureOut">
              <a:rPr kumimoji="0" lang="he-IL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כ"ג/סיון/תש"ף</a:t>
            </a:fld>
            <a:endParaRPr kumimoji="0" lang="he-IL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he-IL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AB14665-6729-4375-9D29-57044C5BBD3F}" type="slidenum">
              <a:rPr kumimoji="0" lang="he-IL" altLang="he-IL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he-IL" altLang="he-IL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3278870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כותרת וכיתו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609600"/>
            <a:ext cx="7773339" cy="3427245"/>
          </a:xfrm>
        </p:spPr>
        <p:txBody>
          <a:bodyPr/>
          <a:lstStyle>
            <a:lvl1pPr algn="ctr">
              <a:defRPr sz="3200"/>
            </a:lvl1pPr>
          </a:lstStyle>
          <a:p>
            <a:r>
              <a:rPr lang="he-IL" smtClean="0"/>
              <a:t>לחץ כדי לערוך סגנון כותרת של תבנית בסיס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4204821"/>
            <a:ext cx="7773339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e-IL" smtClean="0"/>
              <a:t>ערוך סגנונות טקסט של תבנית בסיס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F106C0F-58A1-4BDF-BF94-A3E24B201906}" type="datetimeFigureOut">
              <a:rPr kumimoji="0" lang="he-IL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כ"ג/סיון/תש"ף</a:t>
            </a:fld>
            <a:endParaRPr kumimoji="0" lang="he-IL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he-IL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8DA350E-FDF3-4A41-B7D9-1940D8AB1572}" type="slidenum">
              <a:rPr kumimoji="0" lang="he-IL" altLang="he-IL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he-IL" altLang="he-IL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9404261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ציטוט עם כיתו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2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738188" y="887413"/>
            <a:ext cx="546100" cy="585787"/>
          </a:xfrm>
          <a:prstGeom prst="rect">
            <a:avLst/>
          </a:prstGeom>
        </p:spPr>
        <p:txBody>
          <a:bodyPr anchor="ctr"/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0" b="0" i="0" u="none" strike="noStrike" kern="1200" cap="all" spc="0" normalizeH="0" baseline="0" noProof="0" dirty="0">
                <a:ln w="3175" cmpd="sng"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“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850188" y="3119438"/>
            <a:ext cx="554037" cy="585787"/>
          </a:xfrm>
          <a:prstGeom prst="rect">
            <a:avLst/>
          </a:prstGeom>
        </p:spPr>
        <p:txBody>
          <a:bodyPr anchor="ctr"/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0" b="0" i="0" u="none" strike="noStrike" kern="1200" cap="all" spc="0" normalizeH="0" baseline="0" noProof="0" dirty="0">
                <a:ln w="3175" cmpd="sng"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4659" y="872588"/>
            <a:ext cx="6977064" cy="2729915"/>
          </a:xfrm>
        </p:spPr>
        <p:txBody>
          <a:bodyPr/>
          <a:lstStyle>
            <a:lvl1pPr>
              <a:defRPr sz="3200"/>
            </a:lvl1pPr>
          </a:lstStyle>
          <a:p>
            <a:r>
              <a:rPr lang="he-IL" smtClean="0"/>
              <a:t>לחץ כדי לערוך סגנון כותרת של תבנית בסיס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290484" y="3610032"/>
            <a:ext cx="6564224" cy="59478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e-IL" smtClean="0"/>
              <a:t>ערוך סגנונות טקסט של תבנית בסיס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4372797"/>
            <a:ext cx="7773339" cy="1421053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e-IL" smtClean="0"/>
              <a:t>ערוך סגנונות טקסט של תבנית בסיס</a:t>
            </a:r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D2F9262-1C2E-4650-B9DD-9A76BB8B6444}" type="datetimeFigureOut">
              <a:rPr kumimoji="0" lang="he-IL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כ"ג/סיון/תש"ף</a:t>
            </a:fld>
            <a:endParaRPr kumimoji="0" lang="he-IL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he-IL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381CD94-636D-4045-A7B6-C696BFADE36A}" type="slidenum">
              <a:rPr kumimoji="0" lang="he-IL" altLang="he-IL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he-IL" altLang="he-IL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2024507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כרטיס שם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2138722"/>
            <a:ext cx="7773339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he-IL" smtClean="0"/>
              <a:t>לחץ כדי לערוך סגנון כותרת של תבנית בסיס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4662335"/>
            <a:ext cx="7773339" cy="1140644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e-IL" smtClean="0"/>
              <a:t>ערוך סגנונות טקסט של תבנית בסיס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02AC5C7-A83E-4ABB-BE74-E2BE7AF02F24}" type="datetimeFigureOut">
              <a:rPr kumimoji="0" lang="he-IL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כ"ג/סיון/תש"ף</a:t>
            </a:fld>
            <a:endParaRPr kumimoji="0" lang="he-IL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he-IL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BAF1BDF-8BC8-499D-8DC4-F193BBC1B69D}" type="slidenum">
              <a:rPr kumimoji="0" lang="he-IL" altLang="he-IL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he-IL" altLang="he-IL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1972995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עמודו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3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85331" y="609600"/>
            <a:ext cx="7773339" cy="1605094"/>
          </a:xfrm>
        </p:spPr>
        <p:txBody>
          <a:bodyPr/>
          <a:lstStyle/>
          <a:p>
            <a:r>
              <a:rPr lang="he-IL" smtClean="0"/>
              <a:t>לחץ כדי לערוך סגנון כותרת של תבנית בסיס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331" y="2367093"/>
            <a:ext cx="2474232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e-IL" smtClean="0"/>
              <a:t>ערוך סגנונות טקסט של תבנית בסיס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331" y="2943356"/>
            <a:ext cx="2474232" cy="2847845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e-IL" smtClean="0"/>
              <a:t>ערוך סגנונות טקסט של תבנית בסיס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339292" y="2367093"/>
            <a:ext cx="246864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e-IL" smtClean="0"/>
              <a:t>ערוך סגנונות טקסט של תבנית בסיס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331012" y="2943356"/>
            <a:ext cx="2477513" cy="2847845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e-IL" smtClean="0"/>
              <a:t>ערוך סגנונות טקסט של תבנית בסיס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79974" y="2367093"/>
            <a:ext cx="247869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e-IL" smtClean="0"/>
              <a:t>ערוך סגנונות טקסט של תבנית בסיס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5979974" y="2943356"/>
            <a:ext cx="2478696" cy="2847845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e-IL" smtClean="0"/>
              <a:t>ערוך סגנונות טקסט של תבנית בסיס</a:t>
            </a:r>
          </a:p>
        </p:txBody>
      </p:sp>
      <p:sp>
        <p:nvSpPr>
          <p:cNvPr id="14" name="Date Placeholder 2"/>
          <p:cNvSpPr>
            <a:spLocks noGrp="1"/>
          </p:cNvSpPr>
          <p:nvPr>
            <p:ph type="dt" sz="half" idx="18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BCCC950-A4CA-4426-8CA3-DCB659020A67}" type="datetimeFigureOut">
              <a:rPr kumimoji="0" lang="he-IL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כ"ג/סיון/תש"ף</a:t>
            </a:fld>
            <a:endParaRPr kumimoji="0" lang="he-IL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6" name="Footer Placeholder 3"/>
          <p:cNvSpPr>
            <a:spLocks noGrp="1"/>
          </p:cNvSpPr>
          <p:nvPr>
            <p:ph type="ftr" sz="quarter" idx="19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he-IL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7" name="Slide Number Placeholder 4"/>
          <p:cNvSpPr>
            <a:spLocks noGrp="1"/>
          </p:cNvSpPr>
          <p:nvPr>
            <p:ph type="sldNum" sz="quarter" idx="2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EA67535-C750-4E6B-A0D6-2622B8847A5D}" type="slidenum">
              <a:rPr kumimoji="0" lang="he-IL" altLang="he-IL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he-IL" altLang="he-IL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17312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השווא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332" y="618518"/>
            <a:ext cx="7773338" cy="1596177"/>
          </a:xfrm>
        </p:spPr>
        <p:txBody>
          <a:bodyPr/>
          <a:lstStyle/>
          <a:p>
            <a:r>
              <a:rPr lang="he-IL" smtClean="0"/>
              <a:t>לחץ כדי לערוך סגנון כותרת של תבנית בסיס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9746" y="2371018"/>
            <a:ext cx="3655106" cy="679994"/>
          </a:xfrm>
        </p:spPr>
        <p:txBody>
          <a:bodyPr anchor="b">
            <a:noAutofit/>
          </a:bodyPr>
          <a:lstStyle>
            <a:lvl1pPr marL="0" indent="0">
              <a:lnSpc>
                <a:spcPct val="7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e-IL" smtClean="0"/>
              <a:t>ערוך סגנונות טקסט של תבנית בסיס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685331" y="3051013"/>
            <a:ext cx="3829520" cy="2740187"/>
          </a:xfrm>
        </p:spPr>
        <p:txBody>
          <a:bodyPr/>
          <a:lstStyle/>
          <a:p>
            <a:pPr lvl="0"/>
            <a:r>
              <a:rPr lang="he-IL" smtClean="0"/>
              <a:t>ערוך סגנונות טקסט של תבנית בסיס</a:t>
            </a:r>
          </a:p>
          <a:p>
            <a:pPr lvl="1"/>
            <a:r>
              <a:rPr lang="he-IL" smtClean="0"/>
              <a:t>רמה שניה</a:t>
            </a:r>
          </a:p>
          <a:p>
            <a:pPr lvl="2"/>
            <a:r>
              <a:rPr lang="he-IL" smtClean="0"/>
              <a:t>רמה שלישית</a:t>
            </a:r>
          </a:p>
          <a:p>
            <a:pPr lvl="3"/>
            <a:r>
              <a:rPr lang="he-IL" smtClean="0"/>
              <a:t>רמה רביעית</a:t>
            </a:r>
          </a:p>
          <a:p>
            <a:pPr lvl="4"/>
            <a:r>
              <a:rPr lang="he-IL" smtClean="0"/>
              <a:t>רמה חמישית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97317" y="2371018"/>
            <a:ext cx="3661353" cy="679994"/>
          </a:xfrm>
        </p:spPr>
        <p:txBody>
          <a:bodyPr anchor="b">
            <a:noAutofit/>
          </a:bodyPr>
          <a:lstStyle>
            <a:lvl1pPr marL="0" indent="0">
              <a:lnSpc>
                <a:spcPct val="7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e-IL" smtClean="0"/>
              <a:t>ערוך סגנונות טקסט של תבנית בסיס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4629150" y="3051013"/>
            <a:ext cx="3829051" cy="2740187"/>
          </a:xfrm>
        </p:spPr>
        <p:txBody>
          <a:bodyPr/>
          <a:lstStyle/>
          <a:p>
            <a:pPr lvl="0"/>
            <a:r>
              <a:rPr lang="he-IL" smtClean="0"/>
              <a:t>ערוך סגנונות טקסט של תבנית בסיס</a:t>
            </a:r>
          </a:p>
          <a:p>
            <a:pPr lvl="1"/>
            <a:r>
              <a:rPr lang="he-IL" smtClean="0"/>
              <a:t>רמה שניה</a:t>
            </a:r>
          </a:p>
          <a:p>
            <a:pPr lvl="2"/>
            <a:r>
              <a:rPr lang="he-IL" smtClean="0"/>
              <a:t>רמה שלישית</a:t>
            </a:r>
          </a:p>
          <a:p>
            <a:pPr lvl="3"/>
            <a:r>
              <a:rPr lang="he-IL" smtClean="0"/>
              <a:t>רמה רביעית</a:t>
            </a:r>
          </a:p>
          <a:p>
            <a:pPr lvl="4"/>
            <a:r>
              <a:rPr lang="he-IL" smtClean="0"/>
              <a:t>רמה חמישית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1B8995-8303-467F-8FA3-53020B7F19F0}" type="datetimeFigureOut">
              <a:rPr lang="he-IL" smtClean="0"/>
              <a:t>כ"ג/סיון/תש"ף</a:t>
            </a:fld>
            <a:endParaRPr lang="he-I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F0E4E5-C18E-4105-A432-3116D7E0A4E5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3563001210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עמודת 3 תמונו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6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5331" y="610772"/>
            <a:ext cx="7773339" cy="1603922"/>
          </a:xfrm>
        </p:spPr>
        <p:txBody>
          <a:bodyPr/>
          <a:lstStyle/>
          <a:p>
            <a:r>
              <a:rPr lang="he-IL" smtClean="0"/>
              <a:t>לחץ כדי לערוך סגנון כותרת של תבנית בסיס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5331" y="4204820"/>
            <a:ext cx="2472307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e-IL" smtClean="0"/>
              <a:t>ערוך סגנונות טקסט של תבנית בסיס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5331" y="2367093"/>
            <a:ext cx="2472307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rtlCol="0"/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he-IL" noProof="0" smtClean="0"/>
              <a:t>לחץ על הסמל כדי להוסיף תמונה</a:t>
            </a:r>
            <a:endParaRPr lang="en-US" noProof="0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5331" y="4781082"/>
            <a:ext cx="2472307" cy="1010118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e-IL" smtClean="0"/>
              <a:t>ערוך סגנונות טקסט של תבנית בסיס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332069" y="4204820"/>
            <a:ext cx="247637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e-IL" smtClean="0"/>
              <a:t>ערוך סגנונות טקסט של תבנית בסיס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331011" y="2367093"/>
            <a:ext cx="2477514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rtlCol="0"/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he-IL" noProof="0" smtClean="0"/>
              <a:t>לחץ על הסמל כדי להוסיף תמונה</a:t>
            </a:r>
            <a:endParaRPr lang="en-US" noProof="0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331011" y="4781081"/>
            <a:ext cx="2477514" cy="1010119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e-IL" smtClean="0"/>
              <a:t>ערוך סגנונות טקסט של תבנית בסיס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79974" y="4204820"/>
            <a:ext cx="247551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e-IL" smtClean="0"/>
              <a:t>ערוך סגנונות טקסט של תבנית בסיס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5979974" y="2367093"/>
            <a:ext cx="2478696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rtlCol="0"/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he-IL" noProof="0" smtClean="0"/>
              <a:t>לחץ על הסמל כדי להוסיף תמונה</a:t>
            </a:r>
            <a:endParaRPr lang="en-US" noProof="0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5979880" y="4781079"/>
            <a:ext cx="2478790" cy="1010121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e-IL" smtClean="0"/>
              <a:t>ערוך סגנונות טקסט של תבנית בסיס</a:t>
            </a:r>
          </a:p>
        </p:txBody>
      </p:sp>
      <p:sp>
        <p:nvSpPr>
          <p:cNvPr id="13" name="Date Placeholder 2"/>
          <p:cNvSpPr>
            <a:spLocks noGrp="1"/>
          </p:cNvSpPr>
          <p:nvPr>
            <p:ph type="dt" sz="half" idx="23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F66E137-64B9-446E-B788-D4753A8F8CF4}" type="datetimeFigureOut">
              <a:rPr kumimoji="0" lang="he-IL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כ"ג/סיון/תש"ף</a:t>
            </a:fld>
            <a:endParaRPr kumimoji="0" lang="he-IL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4" name="Footer Placeholder 3"/>
          <p:cNvSpPr>
            <a:spLocks noGrp="1"/>
          </p:cNvSpPr>
          <p:nvPr>
            <p:ph type="ftr" sz="quarter" idx="24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he-IL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5" name="Slide Number Placeholder 4"/>
          <p:cNvSpPr>
            <a:spLocks noGrp="1"/>
          </p:cNvSpPr>
          <p:nvPr>
            <p:ph type="sldNum" sz="quarter" idx="25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52251E1-4DDB-49A3-A602-0FCC9ACD2D98}" type="slidenum">
              <a:rPr kumimoji="0" lang="he-IL" altLang="he-IL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he-IL" altLang="he-IL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2143889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כותרת וטקסט אנכ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 smtClean="0"/>
              <a:t>לחץ כדי לערוך סגנון כותרת של תבנית בסיס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331" y="2367094"/>
            <a:ext cx="7773339" cy="3424107"/>
          </a:xfrm>
        </p:spPr>
        <p:txBody>
          <a:bodyPr vert="eaVert"/>
          <a:lstStyle/>
          <a:p>
            <a:pPr lvl="0"/>
            <a:r>
              <a:rPr lang="he-IL" smtClean="0"/>
              <a:t>ערוך סגנונות טקסט של תבנית בסיס</a:t>
            </a:r>
          </a:p>
          <a:p>
            <a:pPr lvl="1"/>
            <a:r>
              <a:rPr lang="he-IL" smtClean="0"/>
              <a:t>רמה שניה</a:t>
            </a:r>
          </a:p>
          <a:p>
            <a:pPr lvl="2"/>
            <a:r>
              <a:rPr lang="he-IL" smtClean="0"/>
              <a:t>רמה שלישית</a:t>
            </a:r>
          </a:p>
          <a:p>
            <a:pPr lvl="3"/>
            <a:r>
              <a:rPr lang="he-IL" smtClean="0"/>
              <a:t>רמה רביעית</a:t>
            </a:r>
          </a:p>
          <a:p>
            <a:pPr lvl="4"/>
            <a:r>
              <a:rPr lang="he-IL" smtClean="0"/>
              <a:t>רמה חמישית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1A3BB8A-6A30-439A-AAA2-5D3CC5AC2624}" type="datetimeFigureOut">
              <a:rPr kumimoji="0" lang="he-IL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כ"ג/סיון/תש"ף</a:t>
            </a:fld>
            <a:endParaRPr kumimoji="0" lang="he-IL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he-IL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FA39028-156F-4F29-AE5D-01118CE5FE7A}" type="slidenum">
              <a:rPr kumimoji="0" lang="he-IL" altLang="he-IL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he-IL" altLang="he-IL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5864905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כותרת אנכית וטקס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609602"/>
            <a:ext cx="1914995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he-IL" smtClean="0"/>
              <a:t>לחץ כדי לערוך סגנון כותרת של תבנית בסיס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331" y="609602"/>
            <a:ext cx="5744043" cy="5181599"/>
          </a:xfrm>
        </p:spPr>
        <p:txBody>
          <a:bodyPr vert="eaVert"/>
          <a:lstStyle/>
          <a:p>
            <a:pPr lvl="0"/>
            <a:r>
              <a:rPr lang="he-IL" smtClean="0"/>
              <a:t>ערוך סגנונות טקסט של תבנית בסיס</a:t>
            </a:r>
          </a:p>
          <a:p>
            <a:pPr lvl="1"/>
            <a:r>
              <a:rPr lang="he-IL" smtClean="0"/>
              <a:t>רמה שניה</a:t>
            </a:r>
          </a:p>
          <a:p>
            <a:pPr lvl="2"/>
            <a:r>
              <a:rPr lang="he-IL" smtClean="0"/>
              <a:t>רמה שלישית</a:t>
            </a:r>
          </a:p>
          <a:p>
            <a:pPr lvl="3"/>
            <a:r>
              <a:rPr lang="he-IL" smtClean="0"/>
              <a:t>רמה רביעית</a:t>
            </a:r>
          </a:p>
          <a:p>
            <a:pPr lvl="4"/>
            <a:r>
              <a:rPr lang="he-IL" smtClean="0"/>
              <a:t>רמה חמישית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A69BF16-84FE-4E3C-83E0-21072AB134C6}" type="datetimeFigureOut">
              <a:rPr kumimoji="0" lang="he-IL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כ"ג/סיון/תש"ף</a:t>
            </a:fld>
            <a:endParaRPr kumimoji="0" lang="he-IL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he-IL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1367E0D-A270-4C3A-B9A4-8EE8B6EE36E6}" type="slidenum">
              <a:rPr kumimoji="0" lang="he-IL" altLang="he-IL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he-IL" altLang="he-IL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4052410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92431941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שקופית כותר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Droplets-S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13259" y="1300786"/>
            <a:ext cx="6517482" cy="2509213"/>
          </a:xfrm>
        </p:spPr>
        <p:txBody>
          <a:bodyPr anchor="b"/>
          <a:lstStyle>
            <a:lvl1pPr algn="ctr">
              <a:defRPr sz="4800"/>
            </a:lvl1pPr>
          </a:lstStyle>
          <a:p>
            <a:r>
              <a:rPr lang="he-IL" smtClean="0"/>
              <a:t>לחץ כדי לערוך סגנון כותרת של תבנית בסיס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13259" y="3886201"/>
            <a:ext cx="6517482" cy="1371599"/>
          </a:xfrm>
        </p:spPr>
        <p:txBody>
          <a:bodyPr/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e-IL" smtClean="0"/>
              <a:t>לחץ כדי לערוך סגנון כותרת משנה של תבנית בסיס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AA506D8-A14D-49A6-B342-65E64F11296D}" type="datetimeFigureOut">
              <a:rPr kumimoji="0" lang="he-IL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כ"ג/סיון/תש"ף</a:t>
            </a:fld>
            <a:endParaRPr kumimoji="0" lang="he-IL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he-IL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AD9B227-C4C8-47AE-B717-B7787622E171}" type="slidenum">
              <a:rPr kumimoji="0" lang="he-IL" altLang="he-IL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he-IL" altLang="he-IL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4524852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כותרת ותוכ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 smtClean="0"/>
              <a:t>לחץ כדי לערוך סגנון כותרת של תבנית בסיס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330" y="2367093"/>
            <a:ext cx="7772870" cy="3424107"/>
          </a:xfrm>
        </p:spPr>
        <p:txBody>
          <a:bodyPr/>
          <a:lstStyle/>
          <a:p>
            <a:pPr lvl="0"/>
            <a:r>
              <a:rPr lang="he-IL" smtClean="0"/>
              <a:t>ערוך סגנונות טקסט של תבנית בסיס</a:t>
            </a:r>
          </a:p>
          <a:p>
            <a:pPr lvl="1"/>
            <a:r>
              <a:rPr lang="he-IL" smtClean="0"/>
              <a:t>רמה שניה</a:t>
            </a:r>
          </a:p>
          <a:p>
            <a:pPr lvl="2"/>
            <a:r>
              <a:rPr lang="he-IL" smtClean="0"/>
              <a:t>רמה שלישית</a:t>
            </a:r>
          </a:p>
          <a:p>
            <a:pPr lvl="3"/>
            <a:r>
              <a:rPr lang="he-IL" smtClean="0"/>
              <a:t>רמה רביעית</a:t>
            </a:r>
          </a:p>
          <a:p>
            <a:pPr lvl="4"/>
            <a:r>
              <a:rPr lang="he-IL" smtClean="0"/>
              <a:t>רמה חמישית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4321C91-136D-4F79-8DFE-53D5903C43E3}" type="datetimeFigureOut">
              <a:rPr kumimoji="0" lang="he-IL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כ"ג/סיון/תש"ף</a:t>
            </a:fld>
            <a:endParaRPr kumimoji="0" lang="he-IL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he-IL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D169EF1-D4B7-42F8-AF22-400979106BAC}" type="slidenum">
              <a:rPr kumimoji="0" lang="he-IL" altLang="he-IL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he-IL" altLang="he-IL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7611897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כותרת מקטע עליונ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828564"/>
            <a:ext cx="7763814" cy="2736819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he-IL" smtClean="0"/>
              <a:t>לחץ כדי לערוך סגנון כותרת של תבנית בסיס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331" y="3657458"/>
            <a:ext cx="7763814" cy="1368183"/>
          </a:xfrm>
        </p:spPr>
        <p:txBody>
          <a:bodyPr/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e-IL" smtClean="0"/>
              <a:t>ערוך סגנונות טקסט של תבנית בסיס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519737B-53A9-4B4B-866F-A043A31FE5A7}" type="datetimeFigureOut">
              <a:rPr kumimoji="0" lang="he-IL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כ"ג/סיון/תש"ף</a:t>
            </a:fld>
            <a:endParaRPr kumimoji="0" lang="he-IL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he-IL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BD29B8E-811F-49AE-B4D0-F25177179E25}" type="slidenum">
              <a:rPr kumimoji="0" lang="he-IL" altLang="he-IL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he-IL" altLang="he-IL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6770268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שני תכנים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332" y="618518"/>
            <a:ext cx="7773338" cy="1596177"/>
          </a:xfrm>
        </p:spPr>
        <p:txBody>
          <a:bodyPr/>
          <a:lstStyle/>
          <a:p>
            <a:r>
              <a:rPr lang="he-IL" smtClean="0"/>
              <a:t>לחץ כדי לערוך סגנון כותרת של תבנית בסיס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330" y="2367093"/>
            <a:ext cx="3829520" cy="3424107"/>
          </a:xfrm>
        </p:spPr>
        <p:txBody>
          <a:bodyPr/>
          <a:lstStyle/>
          <a:p>
            <a:pPr lvl="0"/>
            <a:r>
              <a:rPr lang="he-IL" smtClean="0"/>
              <a:t>ערוך סגנונות טקסט של תבנית בסיס</a:t>
            </a:r>
          </a:p>
          <a:p>
            <a:pPr lvl="1"/>
            <a:r>
              <a:rPr lang="he-IL" smtClean="0"/>
              <a:t>רמה שניה</a:t>
            </a:r>
          </a:p>
          <a:p>
            <a:pPr lvl="2"/>
            <a:r>
              <a:rPr lang="he-IL" smtClean="0"/>
              <a:t>רמה שלישית</a:t>
            </a:r>
          </a:p>
          <a:p>
            <a:pPr lvl="3"/>
            <a:r>
              <a:rPr lang="he-IL" smtClean="0"/>
              <a:t>רמה רביעית</a:t>
            </a:r>
          </a:p>
          <a:p>
            <a:pPr lvl="4"/>
            <a:r>
              <a:rPr lang="he-IL" smtClean="0"/>
              <a:t>רמה חמישית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4629150" y="2367093"/>
            <a:ext cx="3829050" cy="3424107"/>
          </a:xfrm>
        </p:spPr>
        <p:txBody>
          <a:bodyPr/>
          <a:lstStyle/>
          <a:p>
            <a:pPr lvl="0"/>
            <a:r>
              <a:rPr lang="he-IL" smtClean="0"/>
              <a:t>ערוך סגנונות טקסט של תבנית בסיס</a:t>
            </a:r>
          </a:p>
          <a:p>
            <a:pPr lvl="1"/>
            <a:r>
              <a:rPr lang="he-IL" smtClean="0"/>
              <a:t>רמה שניה</a:t>
            </a:r>
          </a:p>
          <a:p>
            <a:pPr lvl="2"/>
            <a:r>
              <a:rPr lang="he-IL" smtClean="0"/>
              <a:t>רמה שלישית</a:t>
            </a:r>
          </a:p>
          <a:p>
            <a:pPr lvl="3"/>
            <a:r>
              <a:rPr lang="he-IL" smtClean="0"/>
              <a:t>רמה רביעית</a:t>
            </a:r>
          </a:p>
          <a:p>
            <a:pPr lvl="4"/>
            <a:r>
              <a:rPr lang="he-IL" smtClean="0"/>
              <a:t>רמה חמישית</a:t>
            </a:r>
            <a:endParaRPr lang="en-US" dirty="0"/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CDBF5FE-B0E1-4E39-8A14-215E55582063}" type="datetimeFigureOut">
              <a:rPr kumimoji="0" lang="he-IL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כ"ג/סיון/תש"ף</a:t>
            </a:fld>
            <a:endParaRPr kumimoji="0" lang="he-IL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he-IL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9C87AA6-600A-419E-A457-9E0347BA6ED2}" type="slidenum">
              <a:rPr kumimoji="0" lang="he-IL" altLang="he-IL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he-IL" altLang="he-IL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0668261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השווא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0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332" y="618518"/>
            <a:ext cx="7773338" cy="1596177"/>
          </a:xfrm>
        </p:spPr>
        <p:txBody>
          <a:bodyPr/>
          <a:lstStyle/>
          <a:p>
            <a:r>
              <a:rPr lang="he-IL" smtClean="0"/>
              <a:t>לחץ כדי לערוך סגנון כותרת של תבנית בסיס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9746" y="2371018"/>
            <a:ext cx="3655106" cy="679994"/>
          </a:xfrm>
        </p:spPr>
        <p:txBody>
          <a:bodyPr anchor="b">
            <a:noAutofit/>
          </a:bodyPr>
          <a:lstStyle>
            <a:lvl1pPr marL="0" indent="0">
              <a:lnSpc>
                <a:spcPct val="7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e-IL" smtClean="0"/>
              <a:t>ערוך סגנונות טקסט של תבנית בסיס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685331" y="3051013"/>
            <a:ext cx="3829520" cy="2740187"/>
          </a:xfrm>
        </p:spPr>
        <p:txBody>
          <a:bodyPr/>
          <a:lstStyle/>
          <a:p>
            <a:pPr lvl="0"/>
            <a:r>
              <a:rPr lang="he-IL" smtClean="0"/>
              <a:t>ערוך סגנונות טקסט של תבנית בסיס</a:t>
            </a:r>
          </a:p>
          <a:p>
            <a:pPr lvl="1"/>
            <a:r>
              <a:rPr lang="he-IL" smtClean="0"/>
              <a:t>רמה שניה</a:t>
            </a:r>
          </a:p>
          <a:p>
            <a:pPr lvl="2"/>
            <a:r>
              <a:rPr lang="he-IL" smtClean="0"/>
              <a:t>רמה שלישית</a:t>
            </a:r>
          </a:p>
          <a:p>
            <a:pPr lvl="3"/>
            <a:r>
              <a:rPr lang="he-IL" smtClean="0"/>
              <a:t>רמה רביעית</a:t>
            </a:r>
          </a:p>
          <a:p>
            <a:pPr lvl="4"/>
            <a:r>
              <a:rPr lang="he-IL" smtClean="0"/>
              <a:t>רמה חמישית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97317" y="2371018"/>
            <a:ext cx="3661353" cy="679994"/>
          </a:xfrm>
        </p:spPr>
        <p:txBody>
          <a:bodyPr anchor="b">
            <a:noAutofit/>
          </a:bodyPr>
          <a:lstStyle>
            <a:lvl1pPr marL="0" indent="0">
              <a:lnSpc>
                <a:spcPct val="7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e-IL" smtClean="0"/>
              <a:t>ערוך סגנונות טקסט של תבנית בסיס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4629150" y="3051013"/>
            <a:ext cx="3829051" cy="2740187"/>
          </a:xfrm>
        </p:spPr>
        <p:txBody>
          <a:bodyPr/>
          <a:lstStyle/>
          <a:p>
            <a:pPr lvl="0"/>
            <a:r>
              <a:rPr lang="he-IL" smtClean="0"/>
              <a:t>ערוך סגנונות טקסט של תבנית בסיס</a:t>
            </a:r>
          </a:p>
          <a:p>
            <a:pPr lvl="1"/>
            <a:r>
              <a:rPr lang="he-IL" smtClean="0"/>
              <a:t>רמה שניה</a:t>
            </a:r>
          </a:p>
          <a:p>
            <a:pPr lvl="2"/>
            <a:r>
              <a:rPr lang="he-IL" smtClean="0"/>
              <a:t>רמה שלישית</a:t>
            </a:r>
          </a:p>
          <a:p>
            <a:pPr lvl="3"/>
            <a:r>
              <a:rPr lang="he-IL" smtClean="0"/>
              <a:t>רמה רביעית</a:t>
            </a:r>
          </a:p>
          <a:p>
            <a:pPr lvl="4"/>
            <a:r>
              <a:rPr lang="he-IL" smtClean="0"/>
              <a:t>רמה חמישית</a:t>
            </a:r>
            <a:endParaRPr lang="en-US" dirty="0"/>
          </a:p>
        </p:txBody>
      </p:sp>
      <p:sp>
        <p:nvSpPr>
          <p:cNvPr id="8" name="Date Placeholder 6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AD4FBF3-4541-4693-BF61-075984212A5F}" type="datetimeFigureOut">
              <a:rPr kumimoji="0" lang="he-IL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כ"ג/סיון/תש"ף</a:t>
            </a:fld>
            <a:endParaRPr kumimoji="0" lang="he-IL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Footer Placeholder 7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he-IL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0" name="Slide Number Placeholder 8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7393F3A-DD9D-4CDC-940C-773D2AFBEEAB}" type="slidenum">
              <a:rPr kumimoji="0" lang="he-IL" altLang="he-IL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he-IL" altLang="he-IL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8849999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כותרת בלבד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 smtClean="0"/>
              <a:t>לחץ כדי לערוך סגנון כותרת של תבנית בסיס</a:t>
            </a:r>
            <a:endParaRPr lang="en-US" dirty="0"/>
          </a:p>
        </p:txBody>
      </p:sp>
      <p:sp>
        <p:nvSpPr>
          <p:cNvPr id="4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CC13AD8-10C4-4433-9193-35ACC3AC1EEC}" type="datetimeFigureOut">
              <a:rPr kumimoji="0" lang="he-IL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כ"ג/סיון/תש"ף</a:t>
            </a:fld>
            <a:endParaRPr kumimoji="0" lang="he-IL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he-IL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2E5C935-466F-4ECE-9295-C4601119B623}" type="slidenum">
              <a:rPr kumimoji="0" lang="he-IL" altLang="he-IL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he-IL" altLang="he-IL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62352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כותרת בלבד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 smtClean="0"/>
              <a:t>לחץ כדי לערוך סגנון כותרת של תבנית בסיס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1B8995-8303-467F-8FA3-53020B7F19F0}" type="datetimeFigureOut">
              <a:rPr lang="he-IL" smtClean="0"/>
              <a:t>כ"ג/סיון/תש"ף</a:t>
            </a:fld>
            <a:endParaRPr lang="he-I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F0E4E5-C18E-4105-A432-3116D7E0A4E5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1629663457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ריק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869265A-4A5C-4A8C-95BF-8A98A3D436B7}" type="datetimeFigureOut">
              <a:rPr kumimoji="0" lang="he-IL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כ"ג/סיון/תש"ף</a:t>
            </a:fld>
            <a:endParaRPr kumimoji="0" lang="he-IL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he-IL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0FD349B-E1BF-4F58-A7C4-ACBEAB240A93}" type="slidenum">
              <a:rPr kumimoji="0" lang="he-IL" altLang="he-IL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he-IL" altLang="he-IL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484433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תוכן עם כיתו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609600"/>
            <a:ext cx="2951766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he-IL" smtClean="0"/>
              <a:t>לחץ כדי לערוך סגנון כותרת של תבנית בסיס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3808547" y="609601"/>
            <a:ext cx="4650122" cy="5181599"/>
          </a:xfrm>
        </p:spPr>
        <p:txBody>
          <a:bodyPr/>
          <a:lstStyle/>
          <a:p>
            <a:pPr lvl="0"/>
            <a:r>
              <a:rPr lang="he-IL" smtClean="0"/>
              <a:t>ערוך סגנונות טקסט של תבנית בסיס</a:t>
            </a:r>
          </a:p>
          <a:p>
            <a:pPr lvl="1"/>
            <a:r>
              <a:rPr lang="he-IL" smtClean="0"/>
              <a:t>רמה שניה</a:t>
            </a:r>
          </a:p>
          <a:p>
            <a:pPr lvl="2"/>
            <a:r>
              <a:rPr lang="he-IL" smtClean="0"/>
              <a:t>רמה שלישית</a:t>
            </a:r>
          </a:p>
          <a:p>
            <a:pPr lvl="3"/>
            <a:r>
              <a:rPr lang="he-IL" smtClean="0"/>
              <a:t>רמה רביעית</a:t>
            </a:r>
          </a:p>
          <a:p>
            <a:pPr lvl="4"/>
            <a:r>
              <a:rPr lang="he-IL" smtClean="0"/>
              <a:t>רמה חמישית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2632852"/>
            <a:ext cx="2951767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e-IL" smtClean="0"/>
              <a:t>ערוך סגנונות טקסט של תבנית בסיס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367EB72-413F-4882-8973-688AEEA6B526}" type="datetimeFigureOut">
              <a:rPr kumimoji="0" lang="he-IL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כ"ג/סיון/תש"ף</a:t>
            </a:fld>
            <a:endParaRPr kumimoji="0" lang="he-IL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he-IL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B45BC7A-55D1-4A49-B90B-ECDAF8EA41E0}" type="slidenum">
              <a:rPr kumimoji="0" lang="he-IL" altLang="he-IL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he-IL" altLang="he-IL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5663809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תמונה עם כיתו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2" y="609600"/>
            <a:ext cx="4129618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he-IL" smtClean="0"/>
              <a:t>לחץ כדי לערוך סגנון כותרת של תבנית בסיס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004270" y="609601"/>
            <a:ext cx="3005851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rtlCol="0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he-IL" noProof="0" smtClean="0"/>
              <a:t>לחץ על הסמל כדי להוסיף תמונה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46" y="2632853"/>
            <a:ext cx="4129604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e-IL" smtClean="0"/>
              <a:t>ערוך סגנונות טקסט של תבנית בסיס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D65EACE-3A28-40EC-BF67-C9B2B4E7AB5D}" type="datetimeFigureOut">
              <a:rPr kumimoji="0" lang="he-IL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כ"ג/סיון/תש"ף</a:t>
            </a:fld>
            <a:endParaRPr kumimoji="0" lang="he-IL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he-IL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1CF1E97-65FC-4038-B7CD-6823BEADD3D9}" type="slidenum">
              <a:rPr kumimoji="0" lang="he-IL" altLang="he-IL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he-IL" altLang="he-IL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8419676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תמונה פנורמית עם כיתו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46" y="4289374"/>
            <a:ext cx="7773324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e-IL" smtClean="0"/>
              <a:t>לחץ כדי לערוך סגנון כותרת של תבנית בסיס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88558" y="698261"/>
            <a:ext cx="7366899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rtlCol="0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he-IL" noProof="0" smtClean="0"/>
              <a:t>לחץ על הסמל כדי להוסיף תמונה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5108728"/>
            <a:ext cx="7773339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e-IL" smtClean="0"/>
              <a:t>ערוך סגנונות טקסט של תבנית בסיס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4A55F9D-95FC-4966-903F-D370C0A66B0D}" type="datetimeFigureOut">
              <a:rPr kumimoji="0" lang="he-IL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כ"ג/סיון/תש"ף</a:t>
            </a:fld>
            <a:endParaRPr kumimoji="0" lang="he-IL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he-IL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AB14665-6729-4375-9D29-57044C5BBD3F}" type="slidenum">
              <a:rPr kumimoji="0" lang="he-IL" altLang="he-IL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he-IL" altLang="he-IL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3592724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כותרת וכיתו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609600"/>
            <a:ext cx="7773339" cy="3427245"/>
          </a:xfrm>
        </p:spPr>
        <p:txBody>
          <a:bodyPr/>
          <a:lstStyle>
            <a:lvl1pPr algn="ctr">
              <a:defRPr sz="3200"/>
            </a:lvl1pPr>
          </a:lstStyle>
          <a:p>
            <a:r>
              <a:rPr lang="he-IL" smtClean="0"/>
              <a:t>לחץ כדי לערוך סגנון כותרת של תבנית בסיס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4204821"/>
            <a:ext cx="7773339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e-IL" smtClean="0"/>
              <a:t>ערוך סגנונות טקסט של תבנית בסיס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F106C0F-58A1-4BDF-BF94-A3E24B201906}" type="datetimeFigureOut">
              <a:rPr kumimoji="0" lang="he-IL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כ"ג/סיון/תש"ף</a:t>
            </a:fld>
            <a:endParaRPr kumimoji="0" lang="he-IL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he-IL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8DA350E-FDF3-4A41-B7D9-1940D8AB1572}" type="slidenum">
              <a:rPr kumimoji="0" lang="he-IL" altLang="he-IL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he-IL" altLang="he-IL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1105576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ציטוט עם כיתו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2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738188" y="887413"/>
            <a:ext cx="546100" cy="585787"/>
          </a:xfrm>
          <a:prstGeom prst="rect">
            <a:avLst/>
          </a:prstGeom>
        </p:spPr>
        <p:txBody>
          <a:bodyPr anchor="ctr"/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0" b="0" i="0" u="none" strike="noStrike" kern="1200" cap="all" spc="0" normalizeH="0" baseline="0" noProof="0" dirty="0">
                <a:ln w="3175" cmpd="sng"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“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850188" y="3119438"/>
            <a:ext cx="554037" cy="585787"/>
          </a:xfrm>
          <a:prstGeom prst="rect">
            <a:avLst/>
          </a:prstGeom>
        </p:spPr>
        <p:txBody>
          <a:bodyPr anchor="ctr"/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0" b="0" i="0" u="none" strike="noStrike" kern="1200" cap="all" spc="0" normalizeH="0" baseline="0" noProof="0" dirty="0">
                <a:ln w="3175" cmpd="sng"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4659" y="872588"/>
            <a:ext cx="6977064" cy="2729915"/>
          </a:xfrm>
        </p:spPr>
        <p:txBody>
          <a:bodyPr/>
          <a:lstStyle>
            <a:lvl1pPr>
              <a:defRPr sz="3200"/>
            </a:lvl1pPr>
          </a:lstStyle>
          <a:p>
            <a:r>
              <a:rPr lang="he-IL" smtClean="0"/>
              <a:t>לחץ כדי לערוך סגנון כותרת של תבנית בסיס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290484" y="3610032"/>
            <a:ext cx="6564224" cy="59478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e-IL" smtClean="0"/>
              <a:t>ערוך סגנונות טקסט של תבנית בסיס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4372797"/>
            <a:ext cx="7773339" cy="1421053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e-IL" smtClean="0"/>
              <a:t>ערוך סגנונות טקסט של תבנית בסיס</a:t>
            </a:r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D2F9262-1C2E-4650-B9DD-9A76BB8B6444}" type="datetimeFigureOut">
              <a:rPr kumimoji="0" lang="he-IL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כ"ג/סיון/תש"ף</a:t>
            </a:fld>
            <a:endParaRPr kumimoji="0" lang="he-IL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he-IL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381CD94-636D-4045-A7B6-C696BFADE36A}" type="slidenum">
              <a:rPr kumimoji="0" lang="he-IL" altLang="he-IL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he-IL" altLang="he-IL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5207476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כרטיס שם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2138722"/>
            <a:ext cx="7773339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he-IL" smtClean="0"/>
              <a:t>לחץ כדי לערוך סגנון כותרת של תבנית בסיס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4662335"/>
            <a:ext cx="7773339" cy="1140644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e-IL" smtClean="0"/>
              <a:t>ערוך סגנונות טקסט של תבנית בסיס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02AC5C7-A83E-4ABB-BE74-E2BE7AF02F24}" type="datetimeFigureOut">
              <a:rPr kumimoji="0" lang="he-IL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כ"ג/סיון/תש"ף</a:t>
            </a:fld>
            <a:endParaRPr kumimoji="0" lang="he-IL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he-IL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BAF1BDF-8BC8-499D-8DC4-F193BBC1B69D}" type="slidenum">
              <a:rPr kumimoji="0" lang="he-IL" altLang="he-IL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he-IL" altLang="he-IL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0573120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עמודו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3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85331" y="609600"/>
            <a:ext cx="7773339" cy="1605094"/>
          </a:xfrm>
        </p:spPr>
        <p:txBody>
          <a:bodyPr/>
          <a:lstStyle/>
          <a:p>
            <a:r>
              <a:rPr lang="he-IL" smtClean="0"/>
              <a:t>לחץ כדי לערוך סגנון כותרת של תבנית בסיס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331" y="2367093"/>
            <a:ext cx="2474232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e-IL" smtClean="0"/>
              <a:t>ערוך סגנונות טקסט של תבנית בסיס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331" y="2943356"/>
            <a:ext cx="2474232" cy="2847845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e-IL" smtClean="0"/>
              <a:t>ערוך סגנונות טקסט של תבנית בסיס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339292" y="2367093"/>
            <a:ext cx="246864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e-IL" smtClean="0"/>
              <a:t>ערוך סגנונות טקסט של תבנית בסיס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331012" y="2943356"/>
            <a:ext cx="2477513" cy="2847845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e-IL" smtClean="0"/>
              <a:t>ערוך סגנונות טקסט של תבנית בסיס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79974" y="2367093"/>
            <a:ext cx="247869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e-IL" smtClean="0"/>
              <a:t>ערוך סגנונות טקסט של תבנית בסיס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5979974" y="2943356"/>
            <a:ext cx="2478696" cy="2847845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e-IL" smtClean="0"/>
              <a:t>ערוך סגנונות טקסט של תבנית בסיס</a:t>
            </a:r>
          </a:p>
        </p:txBody>
      </p:sp>
      <p:sp>
        <p:nvSpPr>
          <p:cNvPr id="14" name="Date Placeholder 2"/>
          <p:cNvSpPr>
            <a:spLocks noGrp="1"/>
          </p:cNvSpPr>
          <p:nvPr>
            <p:ph type="dt" sz="half" idx="18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BCCC950-A4CA-4426-8CA3-DCB659020A67}" type="datetimeFigureOut">
              <a:rPr kumimoji="0" lang="he-IL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כ"ג/סיון/תש"ף</a:t>
            </a:fld>
            <a:endParaRPr kumimoji="0" lang="he-IL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6" name="Footer Placeholder 3"/>
          <p:cNvSpPr>
            <a:spLocks noGrp="1"/>
          </p:cNvSpPr>
          <p:nvPr>
            <p:ph type="ftr" sz="quarter" idx="19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he-IL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7" name="Slide Number Placeholder 4"/>
          <p:cNvSpPr>
            <a:spLocks noGrp="1"/>
          </p:cNvSpPr>
          <p:nvPr>
            <p:ph type="sldNum" sz="quarter" idx="2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EA67535-C750-4E6B-A0D6-2622B8847A5D}" type="slidenum">
              <a:rPr kumimoji="0" lang="he-IL" altLang="he-IL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he-IL" altLang="he-IL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7504885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עמודת 3 תמונו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6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5331" y="610772"/>
            <a:ext cx="7773339" cy="1603922"/>
          </a:xfrm>
        </p:spPr>
        <p:txBody>
          <a:bodyPr/>
          <a:lstStyle/>
          <a:p>
            <a:r>
              <a:rPr lang="he-IL" smtClean="0"/>
              <a:t>לחץ כדי לערוך סגנון כותרת של תבנית בסיס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5331" y="4204820"/>
            <a:ext cx="2472307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e-IL" smtClean="0"/>
              <a:t>ערוך סגנונות טקסט של תבנית בסיס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5331" y="2367093"/>
            <a:ext cx="2472307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rtlCol="0"/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he-IL" noProof="0" smtClean="0"/>
              <a:t>לחץ על הסמל כדי להוסיף תמונה</a:t>
            </a:r>
            <a:endParaRPr lang="en-US" noProof="0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5331" y="4781082"/>
            <a:ext cx="2472307" cy="1010118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e-IL" smtClean="0"/>
              <a:t>ערוך סגנונות טקסט של תבנית בסיס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332069" y="4204820"/>
            <a:ext cx="247637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e-IL" smtClean="0"/>
              <a:t>ערוך סגנונות טקסט של תבנית בסיס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331011" y="2367093"/>
            <a:ext cx="2477514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rtlCol="0"/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he-IL" noProof="0" smtClean="0"/>
              <a:t>לחץ על הסמל כדי להוסיף תמונה</a:t>
            </a:r>
            <a:endParaRPr lang="en-US" noProof="0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331011" y="4781081"/>
            <a:ext cx="2477514" cy="1010119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e-IL" smtClean="0"/>
              <a:t>ערוך סגנונות טקסט של תבנית בסיס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79974" y="4204820"/>
            <a:ext cx="247551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e-IL" smtClean="0"/>
              <a:t>ערוך סגנונות טקסט של תבנית בסיס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5979974" y="2367093"/>
            <a:ext cx="2478696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rtlCol="0"/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he-IL" noProof="0" smtClean="0"/>
              <a:t>לחץ על הסמל כדי להוסיף תמונה</a:t>
            </a:r>
            <a:endParaRPr lang="en-US" noProof="0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5979880" y="4781079"/>
            <a:ext cx="2478790" cy="1010121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e-IL" smtClean="0"/>
              <a:t>ערוך סגנונות טקסט של תבנית בסיס</a:t>
            </a:r>
          </a:p>
        </p:txBody>
      </p:sp>
      <p:sp>
        <p:nvSpPr>
          <p:cNvPr id="13" name="Date Placeholder 2"/>
          <p:cNvSpPr>
            <a:spLocks noGrp="1"/>
          </p:cNvSpPr>
          <p:nvPr>
            <p:ph type="dt" sz="half" idx="23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F66E137-64B9-446E-B788-D4753A8F8CF4}" type="datetimeFigureOut">
              <a:rPr kumimoji="0" lang="he-IL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כ"ג/סיון/תש"ף</a:t>
            </a:fld>
            <a:endParaRPr kumimoji="0" lang="he-IL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4" name="Footer Placeholder 3"/>
          <p:cNvSpPr>
            <a:spLocks noGrp="1"/>
          </p:cNvSpPr>
          <p:nvPr>
            <p:ph type="ftr" sz="quarter" idx="24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he-IL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5" name="Slide Number Placeholder 4"/>
          <p:cNvSpPr>
            <a:spLocks noGrp="1"/>
          </p:cNvSpPr>
          <p:nvPr>
            <p:ph type="sldNum" sz="quarter" idx="25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52251E1-4DDB-49A3-A602-0FCC9ACD2D98}" type="slidenum">
              <a:rPr kumimoji="0" lang="he-IL" altLang="he-IL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he-IL" altLang="he-IL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3434275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כותרת וטקסט אנכ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 smtClean="0"/>
              <a:t>לחץ כדי לערוך סגנון כותרת של תבנית בסיס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331" y="2367094"/>
            <a:ext cx="7773339" cy="3424107"/>
          </a:xfrm>
        </p:spPr>
        <p:txBody>
          <a:bodyPr vert="eaVert"/>
          <a:lstStyle/>
          <a:p>
            <a:pPr lvl="0"/>
            <a:r>
              <a:rPr lang="he-IL" smtClean="0"/>
              <a:t>ערוך סגנונות טקסט של תבנית בסיס</a:t>
            </a:r>
          </a:p>
          <a:p>
            <a:pPr lvl="1"/>
            <a:r>
              <a:rPr lang="he-IL" smtClean="0"/>
              <a:t>רמה שניה</a:t>
            </a:r>
          </a:p>
          <a:p>
            <a:pPr lvl="2"/>
            <a:r>
              <a:rPr lang="he-IL" smtClean="0"/>
              <a:t>רמה שלישית</a:t>
            </a:r>
          </a:p>
          <a:p>
            <a:pPr lvl="3"/>
            <a:r>
              <a:rPr lang="he-IL" smtClean="0"/>
              <a:t>רמה רביעית</a:t>
            </a:r>
          </a:p>
          <a:p>
            <a:pPr lvl="4"/>
            <a:r>
              <a:rPr lang="he-IL" smtClean="0"/>
              <a:t>רמה חמישית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1A3BB8A-6A30-439A-AAA2-5D3CC5AC2624}" type="datetimeFigureOut">
              <a:rPr kumimoji="0" lang="he-IL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כ"ג/סיון/תש"ף</a:t>
            </a:fld>
            <a:endParaRPr kumimoji="0" lang="he-IL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he-IL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FA39028-156F-4F29-AE5D-01118CE5FE7A}" type="slidenum">
              <a:rPr kumimoji="0" lang="he-IL" altLang="he-IL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he-IL" altLang="he-IL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93334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ריק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1B8995-8303-467F-8FA3-53020B7F19F0}" type="datetimeFigureOut">
              <a:rPr lang="he-IL" smtClean="0"/>
              <a:t>כ"ג/סיון/תש"ף</a:t>
            </a:fld>
            <a:endParaRPr lang="he-I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F0E4E5-C18E-4105-A432-3116D7E0A4E5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750324420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כותרת אנכית וטקס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609602"/>
            <a:ext cx="1914995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he-IL" smtClean="0"/>
              <a:t>לחץ כדי לערוך סגנון כותרת של תבנית בסיס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331" y="609602"/>
            <a:ext cx="5744043" cy="5181599"/>
          </a:xfrm>
        </p:spPr>
        <p:txBody>
          <a:bodyPr vert="eaVert"/>
          <a:lstStyle/>
          <a:p>
            <a:pPr lvl="0"/>
            <a:r>
              <a:rPr lang="he-IL" smtClean="0"/>
              <a:t>ערוך סגנונות טקסט של תבנית בסיס</a:t>
            </a:r>
          </a:p>
          <a:p>
            <a:pPr lvl="1"/>
            <a:r>
              <a:rPr lang="he-IL" smtClean="0"/>
              <a:t>רמה שניה</a:t>
            </a:r>
          </a:p>
          <a:p>
            <a:pPr lvl="2"/>
            <a:r>
              <a:rPr lang="he-IL" smtClean="0"/>
              <a:t>רמה שלישית</a:t>
            </a:r>
          </a:p>
          <a:p>
            <a:pPr lvl="3"/>
            <a:r>
              <a:rPr lang="he-IL" smtClean="0"/>
              <a:t>רמה רביעית</a:t>
            </a:r>
          </a:p>
          <a:p>
            <a:pPr lvl="4"/>
            <a:r>
              <a:rPr lang="he-IL" smtClean="0"/>
              <a:t>רמה חמישית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A69BF16-84FE-4E3C-83E0-21072AB134C6}" type="datetimeFigureOut">
              <a:rPr kumimoji="0" lang="he-IL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כ"ג/סיון/תש"ף</a:t>
            </a:fld>
            <a:endParaRPr kumimoji="0" lang="he-IL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he-IL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1367E0D-A270-4C3A-B9A4-8EE8B6EE36E6}" type="slidenum">
              <a:rPr kumimoji="0" lang="he-IL" altLang="he-IL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he-IL" altLang="he-IL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2012631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28275102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שקופית כותר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Droplets-S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13259" y="1300786"/>
            <a:ext cx="6517482" cy="2509213"/>
          </a:xfrm>
        </p:spPr>
        <p:txBody>
          <a:bodyPr anchor="b"/>
          <a:lstStyle>
            <a:lvl1pPr algn="ctr">
              <a:defRPr sz="4800"/>
            </a:lvl1pPr>
          </a:lstStyle>
          <a:p>
            <a:r>
              <a:rPr lang="he-IL" smtClean="0"/>
              <a:t>לחץ כדי לערוך סגנון כותרת של תבנית בסיס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13259" y="3886201"/>
            <a:ext cx="6517482" cy="1371599"/>
          </a:xfrm>
        </p:spPr>
        <p:txBody>
          <a:bodyPr/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e-IL" smtClean="0"/>
              <a:t>לחץ כדי לערוך סגנון כותרת משנה של תבנית בסיס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AA506D8-A14D-49A6-B342-65E64F11296D}" type="datetimeFigureOut">
              <a:rPr kumimoji="0" lang="he-IL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כ"ג/סיון/תש"ף</a:t>
            </a:fld>
            <a:endParaRPr kumimoji="0" lang="he-IL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he-IL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AD9B227-C4C8-47AE-B717-B7787622E171}" type="slidenum">
              <a:rPr kumimoji="0" lang="he-IL" altLang="he-IL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he-IL" altLang="he-IL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9849969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כותרת ותוכ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 smtClean="0"/>
              <a:t>לחץ כדי לערוך סגנון כותרת של תבנית בסיס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330" y="2367093"/>
            <a:ext cx="7772870" cy="3424107"/>
          </a:xfrm>
        </p:spPr>
        <p:txBody>
          <a:bodyPr/>
          <a:lstStyle/>
          <a:p>
            <a:pPr lvl="0"/>
            <a:r>
              <a:rPr lang="he-IL" smtClean="0"/>
              <a:t>ערוך סגנונות טקסט של תבנית בסיס</a:t>
            </a:r>
          </a:p>
          <a:p>
            <a:pPr lvl="1"/>
            <a:r>
              <a:rPr lang="he-IL" smtClean="0"/>
              <a:t>רמה שניה</a:t>
            </a:r>
          </a:p>
          <a:p>
            <a:pPr lvl="2"/>
            <a:r>
              <a:rPr lang="he-IL" smtClean="0"/>
              <a:t>רמה שלישית</a:t>
            </a:r>
          </a:p>
          <a:p>
            <a:pPr lvl="3"/>
            <a:r>
              <a:rPr lang="he-IL" smtClean="0"/>
              <a:t>רמה רביעית</a:t>
            </a:r>
          </a:p>
          <a:p>
            <a:pPr lvl="4"/>
            <a:r>
              <a:rPr lang="he-IL" smtClean="0"/>
              <a:t>רמה חמישית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4321C91-136D-4F79-8DFE-53D5903C43E3}" type="datetimeFigureOut">
              <a:rPr kumimoji="0" lang="he-IL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כ"ג/סיון/תש"ף</a:t>
            </a:fld>
            <a:endParaRPr kumimoji="0" lang="he-IL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he-IL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D169EF1-D4B7-42F8-AF22-400979106BAC}" type="slidenum">
              <a:rPr kumimoji="0" lang="he-IL" altLang="he-IL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he-IL" altLang="he-IL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4201582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כותרת מקטע עליונ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828564"/>
            <a:ext cx="7763814" cy="2736819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he-IL" smtClean="0"/>
              <a:t>לחץ כדי לערוך סגנון כותרת של תבנית בסיס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331" y="3657458"/>
            <a:ext cx="7763814" cy="1368183"/>
          </a:xfrm>
        </p:spPr>
        <p:txBody>
          <a:bodyPr/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e-IL" smtClean="0"/>
              <a:t>ערוך סגנונות טקסט של תבנית בסיס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519737B-53A9-4B4B-866F-A043A31FE5A7}" type="datetimeFigureOut">
              <a:rPr kumimoji="0" lang="he-IL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כ"ג/סיון/תש"ף</a:t>
            </a:fld>
            <a:endParaRPr kumimoji="0" lang="he-IL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he-IL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BD29B8E-811F-49AE-B4D0-F25177179E25}" type="slidenum">
              <a:rPr kumimoji="0" lang="he-IL" altLang="he-IL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he-IL" altLang="he-IL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8329934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שני תכנים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332" y="618518"/>
            <a:ext cx="7773338" cy="1596177"/>
          </a:xfrm>
        </p:spPr>
        <p:txBody>
          <a:bodyPr/>
          <a:lstStyle/>
          <a:p>
            <a:r>
              <a:rPr lang="he-IL" smtClean="0"/>
              <a:t>לחץ כדי לערוך סגנון כותרת של תבנית בסיס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330" y="2367093"/>
            <a:ext cx="3829520" cy="3424107"/>
          </a:xfrm>
        </p:spPr>
        <p:txBody>
          <a:bodyPr/>
          <a:lstStyle/>
          <a:p>
            <a:pPr lvl="0"/>
            <a:r>
              <a:rPr lang="he-IL" smtClean="0"/>
              <a:t>ערוך סגנונות טקסט של תבנית בסיס</a:t>
            </a:r>
          </a:p>
          <a:p>
            <a:pPr lvl="1"/>
            <a:r>
              <a:rPr lang="he-IL" smtClean="0"/>
              <a:t>רמה שניה</a:t>
            </a:r>
          </a:p>
          <a:p>
            <a:pPr lvl="2"/>
            <a:r>
              <a:rPr lang="he-IL" smtClean="0"/>
              <a:t>רמה שלישית</a:t>
            </a:r>
          </a:p>
          <a:p>
            <a:pPr lvl="3"/>
            <a:r>
              <a:rPr lang="he-IL" smtClean="0"/>
              <a:t>רמה רביעית</a:t>
            </a:r>
          </a:p>
          <a:p>
            <a:pPr lvl="4"/>
            <a:r>
              <a:rPr lang="he-IL" smtClean="0"/>
              <a:t>רמה חמישית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4629150" y="2367093"/>
            <a:ext cx="3829050" cy="3424107"/>
          </a:xfrm>
        </p:spPr>
        <p:txBody>
          <a:bodyPr/>
          <a:lstStyle/>
          <a:p>
            <a:pPr lvl="0"/>
            <a:r>
              <a:rPr lang="he-IL" smtClean="0"/>
              <a:t>ערוך סגנונות טקסט של תבנית בסיס</a:t>
            </a:r>
          </a:p>
          <a:p>
            <a:pPr lvl="1"/>
            <a:r>
              <a:rPr lang="he-IL" smtClean="0"/>
              <a:t>רמה שניה</a:t>
            </a:r>
          </a:p>
          <a:p>
            <a:pPr lvl="2"/>
            <a:r>
              <a:rPr lang="he-IL" smtClean="0"/>
              <a:t>רמה שלישית</a:t>
            </a:r>
          </a:p>
          <a:p>
            <a:pPr lvl="3"/>
            <a:r>
              <a:rPr lang="he-IL" smtClean="0"/>
              <a:t>רמה רביעית</a:t>
            </a:r>
          </a:p>
          <a:p>
            <a:pPr lvl="4"/>
            <a:r>
              <a:rPr lang="he-IL" smtClean="0"/>
              <a:t>רמה חמישית</a:t>
            </a:r>
            <a:endParaRPr lang="en-US" dirty="0"/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CDBF5FE-B0E1-4E39-8A14-215E55582063}" type="datetimeFigureOut">
              <a:rPr kumimoji="0" lang="he-IL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כ"ג/סיון/תש"ף</a:t>
            </a:fld>
            <a:endParaRPr kumimoji="0" lang="he-IL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he-IL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9C87AA6-600A-419E-A457-9E0347BA6ED2}" type="slidenum">
              <a:rPr kumimoji="0" lang="he-IL" altLang="he-IL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he-IL" altLang="he-IL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7648385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השווא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0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332" y="618518"/>
            <a:ext cx="7773338" cy="1596177"/>
          </a:xfrm>
        </p:spPr>
        <p:txBody>
          <a:bodyPr/>
          <a:lstStyle/>
          <a:p>
            <a:r>
              <a:rPr lang="he-IL" smtClean="0"/>
              <a:t>לחץ כדי לערוך סגנון כותרת של תבנית בסיס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9746" y="2371018"/>
            <a:ext cx="3655106" cy="679994"/>
          </a:xfrm>
        </p:spPr>
        <p:txBody>
          <a:bodyPr anchor="b">
            <a:noAutofit/>
          </a:bodyPr>
          <a:lstStyle>
            <a:lvl1pPr marL="0" indent="0">
              <a:lnSpc>
                <a:spcPct val="7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e-IL" smtClean="0"/>
              <a:t>ערוך סגנונות טקסט של תבנית בסיס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685331" y="3051013"/>
            <a:ext cx="3829520" cy="2740187"/>
          </a:xfrm>
        </p:spPr>
        <p:txBody>
          <a:bodyPr/>
          <a:lstStyle/>
          <a:p>
            <a:pPr lvl="0"/>
            <a:r>
              <a:rPr lang="he-IL" smtClean="0"/>
              <a:t>ערוך סגנונות טקסט של תבנית בסיס</a:t>
            </a:r>
          </a:p>
          <a:p>
            <a:pPr lvl="1"/>
            <a:r>
              <a:rPr lang="he-IL" smtClean="0"/>
              <a:t>רמה שניה</a:t>
            </a:r>
          </a:p>
          <a:p>
            <a:pPr lvl="2"/>
            <a:r>
              <a:rPr lang="he-IL" smtClean="0"/>
              <a:t>רמה שלישית</a:t>
            </a:r>
          </a:p>
          <a:p>
            <a:pPr lvl="3"/>
            <a:r>
              <a:rPr lang="he-IL" smtClean="0"/>
              <a:t>רמה רביעית</a:t>
            </a:r>
          </a:p>
          <a:p>
            <a:pPr lvl="4"/>
            <a:r>
              <a:rPr lang="he-IL" smtClean="0"/>
              <a:t>רמה חמישית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97317" y="2371018"/>
            <a:ext cx="3661353" cy="679994"/>
          </a:xfrm>
        </p:spPr>
        <p:txBody>
          <a:bodyPr anchor="b">
            <a:noAutofit/>
          </a:bodyPr>
          <a:lstStyle>
            <a:lvl1pPr marL="0" indent="0">
              <a:lnSpc>
                <a:spcPct val="7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e-IL" smtClean="0"/>
              <a:t>ערוך סגנונות טקסט של תבנית בסיס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4629150" y="3051013"/>
            <a:ext cx="3829051" cy="2740187"/>
          </a:xfrm>
        </p:spPr>
        <p:txBody>
          <a:bodyPr/>
          <a:lstStyle/>
          <a:p>
            <a:pPr lvl="0"/>
            <a:r>
              <a:rPr lang="he-IL" smtClean="0"/>
              <a:t>ערוך סגנונות טקסט של תבנית בסיס</a:t>
            </a:r>
          </a:p>
          <a:p>
            <a:pPr lvl="1"/>
            <a:r>
              <a:rPr lang="he-IL" smtClean="0"/>
              <a:t>רמה שניה</a:t>
            </a:r>
          </a:p>
          <a:p>
            <a:pPr lvl="2"/>
            <a:r>
              <a:rPr lang="he-IL" smtClean="0"/>
              <a:t>רמה שלישית</a:t>
            </a:r>
          </a:p>
          <a:p>
            <a:pPr lvl="3"/>
            <a:r>
              <a:rPr lang="he-IL" smtClean="0"/>
              <a:t>רמה רביעית</a:t>
            </a:r>
          </a:p>
          <a:p>
            <a:pPr lvl="4"/>
            <a:r>
              <a:rPr lang="he-IL" smtClean="0"/>
              <a:t>רמה חמישית</a:t>
            </a:r>
            <a:endParaRPr lang="en-US" dirty="0"/>
          </a:p>
        </p:txBody>
      </p:sp>
      <p:sp>
        <p:nvSpPr>
          <p:cNvPr id="8" name="Date Placeholder 6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AD4FBF3-4541-4693-BF61-075984212A5F}" type="datetimeFigureOut">
              <a:rPr kumimoji="0" lang="he-IL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כ"ג/סיון/תש"ף</a:t>
            </a:fld>
            <a:endParaRPr kumimoji="0" lang="he-IL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Footer Placeholder 7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he-IL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0" name="Slide Number Placeholder 8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7393F3A-DD9D-4CDC-940C-773D2AFBEEAB}" type="slidenum">
              <a:rPr kumimoji="0" lang="he-IL" altLang="he-IL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he-IL" altLang="he-IL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5975071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כותרת בלבד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 smtClean="0"/>
              <a:t>לחץ כדי לערוך סגנון כותרת של תבנית בסיס</a:t>
            </a:r>
            <a:endParaRPr lang="en-US" dirty="0"/>
          </a:p>
        </p:txBody>
      </p:sp>
      <p:sp>
        <p:nvSpPr>
          <p:cNvPr id="4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CC13AD8-10C4-4433-9193-35ACC3AC1EEC}" type="datetimeFigureOut">
              <a:rPr kumimoji="0" lang="he-IL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כ"ג/סיון/תש"ף</a:t>
            </a:fld>
            <a:endParaRPr kumimoji="0" lang="he-IL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he-IL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2E5C935-466F-4ECE-9295-C4601119B623}" type="slidenum">
              <a:rPr kumimoji="0" lang="he-IL" altLang="he-IL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he-IL" altLang="he-IL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2695431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ריק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869265A-4A5C-4A8C-95BF-8A98A3D436B7}" type="datetimeFigureOut">
              <a:rPr kumimoji="0" lang="he-IL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כ"ג/סיון/תש"ף</a:t>
            </a:fld>
            <a:endParaRPr kumimoji="0" lang="he-IL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he-IL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0FD349B-E1BF-4F58-A7C4-ACBEAB240A93}" type="slidenum">
              <a:rPr kumimoji="0" lang="he-IL" altLang="he-IL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he-IL" altLang="he-IL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7070616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תוכן עם כיתו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609600"/>
            <a:ext cx="2951766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he-IL" smtClean="0"/>
              <a:t>לחץ כדי לערוך סגנון כותרת של תבנית בסיס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3808547" y="609601"/>
            <a:ext cx="4650122" cy="5181599"/>
          </a:xfrm>
        </p:spPr>
        <p:txBody>
          <a:bodyPr/>
          <a:lstStyle/>
          <a:p>
            <a:pPr lvl="0"/>
            <a:r>
              <a:rPr lang="he-IL" smtClean="0"/>
              <a:t>ערוך סגנונות טקסט של תבנית בסיס</a:t>
            </a:r>
          </a:p>
          <a:p>
            <a:pPr lvl="1"/>
            <a:r>
              <a:rPr lang="he-IL" smtClean="0"/>
              <a:t>רמה שניה</a:t>
            </a:r>
          </a:p>
          <a:p>
            <a:pPr lvl="2"/>
            <a:r>
              <a:rPr lang="he-IL" smtClean="0"/>
              <a:t>רמה שלישית</a:t>
            </a:r>
          </a:p>
          <a:p>
            <a:pPr lvl="3"/>
            <a:r>
              <a:rPr lang="he-IL" smtClean="0"/>
              <a:t>רמה רביעית</a:t>
            </a:r>
          </a:p>
          <a:p>
            <a:pPr lvl="4"/>
            <a:r>
              <a:rPr lang="he-IL" smtClean="0"/>
              <a:t>רמה חמישית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2632852"/>
            <a:ext cx="2951767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e-IL" smtClean="0"/>
              <a:t>ערוך סגנונות טקסט של תבנית בסיס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367EB72-413F-4882-8973-688AEEA6B526}" type="datetimeFigureOut">
              <a:rPr kumimoji="0" lang="he-IL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כ"ג/סיון/תש"ף</a:t>
            </a:fld>
            <a:endParaRPr kumimoji="0" lang="he-IL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he-IL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B45BC7A-55D1-4A49-B90B-ECDAF8EA41E0}" type="slidenum">
              <a:rPr kumimoji="0" lang="he-IL" altLang="he-IL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he-IL" altLang="he-IL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53469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תוכן עם כיתו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609600"/>
            <a:ext cx="2951766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he-IL" smtClean="0"/>
              <a:t>לחץ כדי לערוך סגנון כותרת של תבנית בסיס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3808547" y="609601"/>
            <a:ext cx="4650122" cy="5181599"/>
          </a:xfrm>
        </p:spPr>
        <p:txBody>
          <a:bodyPr/>
          <a:lstStyle/>
          <a:p>
            <a:pPr lvl="0"/>
            <a:r>
              <a:rPr lang="he-IL" smtClean="0"/>
              <a:t>ערוך סגנונות טקסט של תבנית בסיס</a:t>
            </a:r>
          </a:p>
          <a:p>
            <a:pPr lvl="1"/>
            <a:r>
              <a:rPr lang="he-IL" smtClean="0"/>
              <a:t>רמה שניה</a:t>
            </a:r>
          </a:p>
          <a:p>
            <a:pPr lvl="2"/>
            <a:r>
              <a:rPr lang="he-IL" smtClean="0"/>
              <a:t>רמה שלישית</a:t>
            </a:r>
          </a:p>
          <a:p>
            <a:pPr lvl="3"/>
            <a:r>
              <a:rPr lang="he-IL" smtClean="0"/>
              <a:t>רמה רביעית</a:t>
            </a:r>
          </a:p>
          <a:p>
            <a:pPr lvl="4"/>
            <a:r>
              <a:rPr lang="he-IL" smtClean="0"/>
              <a:t>רמה חמישית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2632852"/>
            <a:ext cx="2951767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e-IL" smtClean="0"/>
              <a:t>ערוך סגנונות טקסט של תבנית בסיס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1B8995-8303-467F-8FA3-53020B7F19F0}" type="datetimeFigureOut">
              <a:rPr lang="he-IL" smtClean="0"/>
              <a:t>כ"ג/סיון/תש"ף</a:t>
            </a:fld>
            <a:endParaRPr lang="he-I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F0E4E5-C18E-4105-A432-3116D7E0A4E5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1274652180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תמונה עם כיתו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2" y="609600"/>
            <a:ext cx="4129618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he-IL" smtClean="0"/>
              <a:t>לחץ כדי לערוך סגנון כותרת של תבנית בסיס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004270" y="609601"/>
            <a:ext cx="3005851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rtlCol="0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he-IL" noProof="0" smtClean="0"/>
              <a:t>לחץ על הסמל כדי להוסיף תמונה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46" y="2632853"/>
            <a:ext cx="4129604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e-IL" smtClean="0"/>
              <a:t>ערוך סגנונות טקסט של תבנית בסיס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D65EACE-3A28-40EC-BF67-C9B2B4E7AB5D}" type="datetimeFigureOut">
              <a:rPr kumimoji="0" lang="he-IL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כ"ג/סיון/תש"ף</a:t>
            </a:fld>
            <a:endParaRPr kumimoji="0" lang="he-IL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he-IL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1CF1E97-65FC-4038-B7CD-6823BEADD3D9}" type="slidenum">
              <a:rPr kumimoji="0" lang="he-IL" altLang="he-IL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he-IL" altLang="he-IL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6526214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תמונה פנורמית עם כיתו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46" y="4289374"/>
            <a:ext cx="7773324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e-IL" smtClean="0"/>
              <a:t>לחץ כדי לערוך סגנון כותרת של תבנית בסיס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88558" y="698261"/>
            <a:ext cx="7366899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rtlCol="0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he-IL" noProof="0" smtClean="0"/>
              <a:t>לחץ על הסמל כדי להוסיף תמונה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5108728"/>
            <a:ext cx="7773339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e-IL" smtClean="0"/>
              <a:t>ערוך סגנונות טקסט של תבנית בסיס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4A55F9D-95FC-4966-903F-D370C0A66B0D}" type="datetimeFigureOut">
              <a:rPr kumimoji="0" lang="he-IL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כ"ג/סיון/תש"ף</a:t>
            </a:fld>
            <a:endParaRPr kumimoji="0" lang="he-IL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he-IL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AB14665-6729-4375-9D29-57044C5BBD3F}" type="slidenum">
              <a:rPr kumimoji="0" lang="he-IL" altLang="he-IL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he-IL" altLang="he-IL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460813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כותרת וכיתו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609600"/>
            <a:ext cx="7773339" cy="3427245"/>
          </a:xfrm>
        </p:spPr>
        <p:txBody>
          <a:bodyPr/>
          <a:lstStyle>
            <a:lvl1pPr algn="ctr">
              <a:defRPr sz="3200"/>
            </a:lvl1pPr>
          </a:lstStyle>
          <a:p>
            <a:r>
              <a:rPr lang="he-IL" smtClean="0"/>
              <a:t>לחץ כדי לערוך סגנון כותרת של תבנית בסיס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4204821"/>
            <a:ext cx="7773339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e-IL" smtClean="0"/>
              <a:t>ערוך סגנונות טקסט של תבנית בסיס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F106C0F-58A1-4BDF-BF94-A3E24B201906}" type="datetimeFigureOut">
              <a:rPr kumimoji="0" lang="he-IL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כ"ג/סיון/תש"ף</a:t>
            </a:fld>
            <a:endParaRPr kumimoji="0" lang="he-IL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he-IL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8DA350E-FDF3-4A41-B7D9-1940D8AB1572}" type="slidenum">
              <a:rPr kumimoji="0" lang="he-IL" altLang="he-IL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he-IL" altLang="he-IL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2419600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ציטוט עם כיתו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2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738188" y="887413"/>
            <a:ext cx="546100" cy="585787"/>
          </a:xfrm>
          <a:prstGeom prst="rect">
            <a:avLst/>
          </a:prstGeom>
        </p:spPr>
        <p:txBody>
          <a:bodyPr anchor="ctr"/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0" b="0" i="0" u="none" strike="noStrike" kern="1200" cap="all" spc="0" normalizeH="0" baseline="0" noProof="0" dirty="0">
                <a:ln w="3175" cmpd="sng"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“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850188" y="3119438"/>
            <a:ext cx="554037" cy="585787"/>
          </a:xfrm>
          <a:prstGeom prst="rect">
            <a:avLst/>
          </a:prstGeom>
        </p:spPr>
        <p:txBody>
          <a:bodyPr anchor="ctr"/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0" b="0" i="0" u="none" strike="noStrike" kern="1200" cap="all" spc="0" normalizeH="0" baseline="0" noProof="0" dirty="0">
                <a:ln w="3175" cmpd="sng"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4659" y="872588"/>
            <a:ext cx="6977064" cy="2729915"/>
          </a:xfrm>
        </p:spPr>
        <p:txBody>
          <a:bodyPr/>
          <a:lstStyle>
            <a:lvl1pPr>
              <a:defRPr sz="3200"/>
            </a:lvl1pPr>
          </a:lstStyle>
          <a:p>
            <a:r>
              <a:rPr lang="he-IL" smtClean="0"/>
              <a:t>לחץ כדי לערוך סגנון כותרת של תבנית בסיס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290484" y="3610032"/>
            <a:ext cx="6564224" cy="59478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e-IL" smtClean="0"/>
              <a:t>ערוך סגנונות טקסט של תבנית בסיס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4372797"/>
            <a:ext cx="7773339" cy="1421053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e-IL" smtClean="0"/>
              <a:t>ערוך סגנונות טקסט של תבנית בסיס</a:t>
            </a:r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D2F9262-1C2E-4650-B9DD-9A76BB8B6444}" type="datetimeFigureOut">
              <a:rPr kumimoji="0" lang="he-IL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כ"ג/סיון/תש"ף</a:t>
            </a:fld>
            <a:endParaRPr kumimoji="0" lang="he-IL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he-IL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381CD94-636D-4045-A7B6-C696BFADE36A}" type="slidenum">
              <a:rPr kumimoji="0" lang="he-IL" altLang="he-IL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he-IL" altLang="he-IL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8580932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כרטיס שם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2138722"/>
            <a:ext cx="7773339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he-IL" smtClean="0"/>
              <a:t>לחץ כדי לערוך סגנון כותרת של תבנית בסיס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4662335"/>
            <a:ext cx="7773339" cy="1140644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e-IL" smtClean="0"/>
              <a:t>ערוך סגנונות טקסט של תבנית בסיס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02AC5C7-A83E-4ABB-BE74-E2BE7AF02F24}" type="datetimeFigureOut">
              <a:rPr kumimoji="0" lang="he-IL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כ"ג/סיון/תש"ף</a:t>
            </a:fld>
            <a:endParaRPr kumimoji="0" lang="he-IL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he-IL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BAF1BDF-8BC8-499D-8DC4-F193BBC1B69D}" type="slidenum">
              <a:rPr kumimoji="0" lang="he-IL" altLang="he-IL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he-IL" altLang="he-IL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6875574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עמודו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3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85331" y="609600"/>
            <a:ext cx="7773339" cy="1605094"/>
          </a:xfrm>
        </p:spPr>
        <p:txBody>
          <a:bodyPr/>
          <a:lstStyle/>
          <a:p>
            <a:r>
              <a:rPr lang="he-IL" smtClean="0"/>
              <a:t>לחץ כדי לערוך סגנון כותרת של תבנית בסיס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331" y="2367093"/>
            <a:ext cx="2474232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e-IL" smtClean="0"/>
              <a:t>ערוך סגנונות טקסט של תבנית בסיס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331" y="2943356"/>
            <a:ext cx="2474232" cy="2847845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e-IL" smtClean="0"/>
              <a:t>ערוך סגנונות טקסט של תבנית בסיס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339292" y="2367093"/>
            <a:ext cx="246864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e-IL" smtClean="0"/>
              <a:t>ערוך סגנונות טקסט של תבנית בסיס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331012" y="2943356"/>
            <a:ext cx="2477513" cy="2847845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e-IL" smtClean="0"/>
              <a:t>ערוך סגנונות טקסט של תבנית בסיס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79974" y="2367093"/>
            <a:ext cx="247869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e-IL" smtClean="0"/>
              <a:t>ערוך סגנונות טקסט של תבנית בסיס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5979974" y="2943356"/>
            <a:ext cx="2478696" cy="2847845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e-IL" smtClean="0"/>
              <a:t>ערוך סגנונות טקסט של תבנית בסיס</a:t>
            </a:r>
          </a:p>
        </p:txBody>
      </p:sp>
      <p:sp>
        <p:nvSpPr>
          <p:cNvPr id="14" name="Date Placeholder 2"/>
          <p:cNvSpPr>
            <a:spLocks noGrp="1"/>
          </p:cNvSpPr>
          <p:nvPr>
            <p:ph type="dt" sz="half" idx="18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BCCC950-A4CA-4426-8CA3-DCB659020A67}" type="datetimeFigureOut">
              <a:rPr kumimoji="0" lang="he-IL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כ"ג/סיון/תש"ף</a:t>
            </a:fld>
            <a:endParaRPr kumimoji="0" lang="he-IL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6" name="Footer Placeholder 3"/>
          <p:cNvSpPr>
            <a:spLocks noGrp="1"/>
          </p:cNvSpPr>
          <p:nvPr>
            <p:ph type="ftr" sz="quarter" idx="19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he-IL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7" name="Slide Number Placeholder 4"/>
          <p:cNvSpPr>
            <a:spLocks noGrp="1"/>
          </p:cNvSpPr>
          <p:nvPr>
            <p:ph type="sldNum" sz="quarter" idx="2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EA67535-C750-4E6B-A0D6-2622B8847A5D}" type="slidenum">
              <a:rPr kumimoji="0" lang="he-IL" altLang="he-IL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he-IL" altLang="he-IL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475687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עמודת 3 תמונו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6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5331" y="610772"/>
            <a:ext cx="7773339" cy="1603922"/>
          </a:xfrm>
        </p:spPr>
        <p:txBody>
          <a:bodyPr/>
          <a:lstStyle/>
          <a:p>
            <a:r>
              <a:rPr lang="he-IL" smtClean="0"/>
              <a:t>לחץ כדי לערוך סגנון כותרת של תבנית בסיס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5331" y="4204820"/>
            <a:ext cx="2472307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e-IL" smtClean="0"/>
              <a:t>ערוך סגנונות טקסט של תבנית בסיס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5331" y="2367093"/>
            <a:ext cx="2472307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rtlCol="0"/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he-IL" noProof="0" smtClean="0"/>
              <a:t>לחץ על הסמל כדי להוסיף תמונה</a:t>
            </a:r>
            <a:endParaRPr lang="en-US" noProof="0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5331" y="4781082"/>
            <a:ext cx="2472307" cy="1010118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e-IL" smtClean="0"/>
              <a:t>ערוך סגנונות טקסט של תבנית בסיס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332069" y="4204820"/>
            <a:ext cx="247637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e-IL" smtClean="0"/>
              <a:t>ערוך סגנונות טקסט של תבנית בסיס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331011" y="2367093"/>
            <a:ext cx="2477514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rtlCol="0"/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he-IL" noProof="0" smtClean="0"/>
              <a:t>לחץ על הסמל כדי להוסיף תמונה</a:t>
            </a:r>
            <a:endParaRPr lang="en-US" noProof="0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331011" y="4781081"/>
            <a:ext cx="2477514" cy="1010119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e-IL" smtClean="0"/>
              <a:t>ערוך סגנונות טקסט של תבנית בסיס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79974" y="4204820"/>
            <a:ext cx="247551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e-IL" smtClean="0"/>
              <a:t>ערוך סגנונות טקסט של תבנית בסיס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5979974" y="2367093"/>
            <a:ext cx="2478696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rtlCol="0"/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he-IL" noProof="0" smtClean="0"/>
              <a:t>לחץ על הסמל כדי להוסיף תמונה</a:t>
            </a:r>
            <a:endParaRPr lang="en-US" noProof="0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5979880" y="4781079"/>
            <a:ext cx="2478790" cy="1010121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e-IL" smtClean="0"/>
              <a:t>ערוך סגנונות טקסט של תבנית בסיס</a:t>
            </a:r>
          </a:p>
        </p:txBody>
      </p:sp>
      <p:sp>
        <p:nvSpPr>
          <p:cNvPr id="13" name="Date Placeholder 2"/>
          <p:cNvSpPr>
            <a:spLocks noGrp="1"/>
          </p:cNvSpPr>
          <p:nvPr>
            <p:ph type="dt" sz="half" idx="23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F66E137-64B9-446E-B788-D4753A8F8CF4}" type="datetimeFigureOut">
              <a:rPr kumimoji="0" lang="he-IL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כ"ג/סיון/תש"ף</a:t>
            </a:fld>
            <a:endParaRPr kumimoji="0" lang="he-IL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4" name="Footer Placeholder 3"/>
          <p:cNvSpPr>
            <a:spLocks noGrp="1"/>
          </p:cNvSpPr>
          <p:nvPr>
            <p:ph type="ftr" sz="quarter" idx="24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he-IL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5" name="Slide Number Placeholder 4"/>
          <p:cNvSpPr>
            <a:spLocks noGrp="1"/>
          </p:cNvSpPr>
          <p:nvPr>
            <p:ph type="sldNum" sz="quarter" idx="25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52251E1-4DDB-49A3-A602-0FCC9ACD2D98}" type="slidenum">
              <a:rPr kumimoji="0" lang="he-IL" altLang="he-IL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he-IL" altLang="he-IL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5130493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כותרת וטקסט אנכ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 smtClean="0"/>
              <a:t>לחץ כדי לערוך סגנון כותרת של תבנית בסיס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331" y="2367094"/>
            <a:ext cx="7773339" cy="3424107"/>
          </a:xfrm>
        </p:spPr>
        <p:txBody>
          <a:bodyPr vert="eaVert"/>
          <a:lstStyle/>
          <a:p>
            <a:pPr lvl="0"/>
            <a:r>
              <a:rPr lang="he-IL" smtClean="0"/>
              <a:t>ערוך סגנונות טקסט של תבנית בסיס</a:t>
            </a:r>
          </a:p>
          <a:p>
            <a:pPr lvl="1"/>
            <a:r>
              <a:rPr lang="he-IL" smtClean="0"/>
              <a:t>רמה שניה</a:t>
            </a:r>
          </a:p>
          <a:p>
            <a:pPr lvl="2"/>
            <a:r>
              <a:rPr lang="he-IL" smtClean="0"/>
              <a:t>רמה שלישית</a:t>
            </a:r>
          </a:p>
          <a:p>
            <a:pPr lvl="3"/>
            <a:r>
              <a:rPr lang="he-IL" smtClean="0"/>
              <a:t>רמה רביעית</a:t>
            </a:r>
          </a:p>
          <a:p>
            <a:pPr lvl="4"/>
            <a:r>
              <a:rPr lang="he-IL" smtClean="0"/>
              <a:t>רמה חמישית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1A3BB8A-6A30-439A-AAA2-5D3CC5AC2624}" type="datetimeFigureOut">
              <a:rPr kumimoji="0" lang="he-IL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כ"ג/סיון/תש"ף</a:t>
            </a:fld>
            <a:endParaRPr kumimoji="0" lang="he-IL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he-IL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FA39028-156F-4F29-AE5D-01118CE5FE7A}" type="slidenum">
              <a:rPr kumimoji="0" lang="he-IL" altLang="he-IL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he-IL" altLang="he-IL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3664874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כותרת אנכית וטקס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609602"/>
            <a:ext cx="1914995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he-IL" smtClean="0"/>
              <a:t>לחץ כדי לערוך סגנון כותרת של תבנית בסיס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331" y="609602"/>
            <a:ext cx="5744043" cy="5181599"/>
          </a:xfrm>
        </p:spPr>
        <p:txBody>
          <a:bodyPr vert="eaVert"/>
          <a:lstStyle/>
          <a:p>
            <a:pPr lvl="0"/>
            <a:r>
              <a:rPr lang="he-IL" smtClean="0"/>
              <a:t>ערוך סגנונות טקסט של תבנית בסיס</a:t>
            </a:r>
          </a:p>
          <a:p>
            <a:pPr lvl="1"/>
            <a:r>
              <a:rPr lang="he-IL" smtClean="0"/>
              <a:t>רמה שניה</a:t>
            </a:r>
          </a:p>
          <a:p>
            <a:pPr lvl="2"/>
            <a:r>
              <a:rPr lang="he-IL" smtClean="0"/>
              <a:t>רמה שלישית</a:t>
            </a:r>
          </a:p>
          <a:p>
            <a:pPr lvl="3"/>
            <a:r>
              <a:rPr lang="he-IL" smtClean="0"/>
              <a:t>רמה רביעית</a:t>
            </a:r>
          </a:p>
          <a:p>
            <a:pPr lvl="4"/>
            <a:r>
              <a:rPr lang="he-IL" smtClean="0"/>
              <a:t>רמה חמישית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A69BF16-84FE-4E3C-83E0-21072AB134C6}" type="datetimeFigureOut">
              <a:rPr kumimoji="0" lang="he-IL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כ"ג/סיון/תש"ף</a:t>
            </a:fld>
            <a:endParaRPr kumimoji="0" lang="he-IL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he-IL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1367E0D-A270-4C3A-B9A4-8EE8B6EE36E6}" type="slidenum">
              <a:rPr kumimoji="0" lang="he-IL" altLang="he-IL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he-IL" altLang="he-IL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6825759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821591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תמונה עם כיתו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2" y="609600"/>
            <a:ext cx="4129618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he-IL" smtClean="0"/>
              <a:t>לחץ כדי לערוך סגנון כותרת של תבנית בסיס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004270" y="609601"/>
            <a:ext cx="3005851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he-IL" smtClean="0"/>
              <a:t>לחץ על הסמל כדי להוסיף תמונה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46" y="2632853"/>
            <a:ext cx="4129604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e-IL" smtClean="0"/>
              <a:t>ערוך סגנונות טקסט של תבנית בסיס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1B8995-8303-467F-8FA3-53020B7F19F0}" type="datetimeFigureOut">
              <a:rPr lang="he-IL" smtClean="0"/>
              <a:t>כ"ג/סיון/תש"ף</a:t>
            </a:fld>
            <a:endParaRPr lang="he-I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F0E4E5-C18E-4105-A432-3116D7E0A4E5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754223804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שקופית כותר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Droplets-S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13259" y="1300786"/>
            <a:ext cx="6517482" cy="2509213"/>
          </a:xfrm>
        </p:spPr>
        <p:txBody>
          <a:bodyPr anchor="b"/>
          <a:lstStyle>
            <a:lvl1pPr algn="ctr">
              <a:defRPr sz="4800"/>
            </a:lvl1pPr>
          </a:lstStyle>
          <a:p>
            <a:r>
              <a:rPr lang="he-IL" smtClean="0"/>
              <a:t>לחץ כדי לערוך סגנון כותרת של תבנית בסיס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13259" y="3886201"/>
            <a:ext cx="6517482" cy="1371599"/>
          </a:xfrm>
        </p:spPr>
        <p:txBody>
          <a:bodyPr/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e-IL" smtClean="0"/>
              <a:t>לחץ כדי לערוך סגנון כותרת משנה של תבנית בסיס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AA506D8-A14D-49A6-B342-65E64F11296D}" type="datetimeFigureOut">
              <a:rPr kumimoji="0" lang="he-IL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כ"ג/סיון/תש"ף</a:t>
            </a:fld>
            <a:endParaRPr kumimoji="0" lang="he-IL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he-IL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AD9B227-C4C8-47AE-B717-B7787622E171}" type="slidenum">
              <a:rPr kumimoji="0" lang="he-IL" altLang="he-IL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he-IL" altLang="he-IL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9926693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כותרת ותוכ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 smtClean="0"/>
              <a:t>לחץ כדי לערוך סגנון כותרת של תבנית בסיס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330" y="2367093"/>
            <a:ext cx="7772870" cy="3424107"/>
          </a:xfrm>
        </p:spPr>
        <p:txBody>
          <a:bodyPr/>
          <a:lstStyle/>
          <a:p>
            <a:pPr lvl="0"/>
            <a:r>
              <a:rPr lang="he-IL" smtClean="0"/>
              <a:t>ערוך סגנונות טקסט של תבנית בסיס</a:t>
            </a:r>
          </a:p>
          <a:p>
            <a:pPr lvl="1"/>
            <a:r>
              <a:rPr lang="he-IL" smtClean="0"/>
              <a:t>רמה שניה</a:t>
            </a:r>
          </a:p>
          <a:p>
            <a:pPr lvl="2"/>
            <a:r>
              <a:rPr lang="he-IL" smtClean="0"/>
              <a:t>רמה שלישית</a:t>
            </a:r>
          </a:p>
          <a:p>
            <a:pPr lvl="3"/>
            <a:r>
              <a:rPr lang="he-IL" smtClean="0"/>
              <a:t>רמה רביעית</a:t>
            </a:r>
          </a:p>
          <a:p>
            <a:pPr lvl="4"/>
            <a:r>
              <a:rPr lang="he-IL" smtClean="0"/>
              <a:t>רמה חמישית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4321C91-136D-4F79-8DFE-53D5903C43E3}" type="datetimeFigureOut">
              <a:rPr kumimoji="0" lang="he-IL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כ"ג/סיון/תש"ף</a:t>
            </a:fld>
            <a:endParaRPr kumimoji="0" lang="he-IL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he-IL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D169EF1-D4B7-42F8-AF22-400979106BAC}" type="slidenum">
              <a:rPr kumimoji="0" lang="he-IL" altLang="he-IL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he-IL" altLang="he-IL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5906292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כותרת מקטע עליונ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828564"/>
            <a:ext cx="7763814" cy="2736819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he-IL" smtClean="0"/>
              <a:t>לחץ כדי לערוך סגנון כותרת של תבנית בסיס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331" y="3657458"/>
            <a:ext cx="7763814" cy="1368183"/>
          </a:xfrm>
        </p:spPr>
        <p:txBody>
          <a:bodyPr/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e-IL" smtClean="0"/>
              <a:t>ערוך סגנונות טקסט של תבנית בסיס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519737B-53A9-4B4B-866F-A043A31FE5A7}" type="datetimeFigureOut">
              <a:rPr kumimoji="0" lang="he-IL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כ"ג/סיון/תש"ף</a:t>
            </a:fld>
            <a:endParaRPr kumimoji="0" lang="he-IL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he-IL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BD29B8E-811F-49AE-B4D0-F25177179E25}" type="slidenum">
              <a:rPr kumimoji="0" lang="he-IL" altLang="he-IL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he-IL" altLang="he-IL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7097287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שני תכנים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332" y="618518"/>
            <a:ext cx="7773338" cy="1596177"/>
          </a:xfrm>
        </p:spPr>
        <p:txBody>
          <a:bodyPr/>
          <a:lstStyle/>
          <a:p>
            <a:r>
              <a:rPr lang="he-IL" smtClean="0"/>
              <a:t>לחץ כדי לערוך סגנון כותרת של תבנית בסיס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330" y="2367093"/>
            <a:ext cx="3829520" cy="3424107"/>
          </a:xfrm>
        </p:spPr>
        <p:txBody>
          <a:bodyPr/>
          <a:lstStyle/>
          <a:p>
            <a:pPr lvl="0"/>
            <a:r>
              <a:rPr lang="he-IL" smtClean="0"/>
              <a:t>ערוך סגנונות טקסט של תבנית בסיס</a:t>
            </a:r>
          </a:p>
          <a:p>
            <a:pPr lvl="1"/>
            <a:r>
              <a:rPr lang="he-IL" smtClean="0"/>
              <a:t>רמה שניה</a:t>
            </a:r>
          </a:p>
          <a:p>
            <a:pPr lvl="2"/>
            <a:r>
              <a:rPr lang="he-IL" smtClean="0"/>
              <a:t>רמה שלישית</a:t>
            </a:r>
          </a:p>
          <a:p>
            <a:pPr lvl="3"/>
            <a:r>
              <a:rPr lang="he-IL" smtClean="0"/>
              <a:t>רמה רביעית</a:t>
            </a:r>
          </a:p>
          <a:p>
            <a:pPr lvl="4"/>
            <a:r>
              <a:rPr lang="he-IL" smtClean="0"/>
              <a:t>רמה חמישית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4629150" y="2367093"/>
            <a:ext cx="3829050" cy="3424107"/>
          </a:xfrm>
        </p:spPr>
        <p:txBody>
          <a:bodyPr/>
          <a:lstStyle/>
          <a:p>
            <a:pPr lvl="0"/>
            <a:r>
              <a:rPr lang="he-IL" smtClean="0"/>
              <a:t>ערוך סגנונות טקסט של תבנית בסיס</a:t>
            </a:r>
          </a:p>
          <a:p>
            <a:pPr lvl="1"/>
            <a:r>
              <a:rPr lang="he-IL" smtClean="0"/>
              <a:t>רמה שניה</a:t>
            </a:r>
          </a:p>
          <a:p>
            <a:pPr lvl="2"/>
            <a:r>
              <a:rPr lang="he-IL" smtClean="0"/>
              <a:t>רמה שלישית</a:t>
            </a:r>
          </a:p>
          <a:p>
            <a:pPr lvl="3"/>
            <a:r>
              <a:rPr lang="he-IL" smtClean="0"/>
              <a:t>רמה רביעית</a:t>
            </a:r>
          </a:p>
          <a:p>
            <a:pPr lvl="4"/>
            <a:r>
              <a:rPr lang="he-IL" smtClean="0"/>
              <a:t>רמה חמישית</a:t>
            </a:r>
            <a:endParaRPr lang="en-US" dirty="0"/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CDBF5FE-B0E1-4E39-8A14-215E55582063}" type="datetimeFigureOut">
              <a:rPr kumimoji="0" lang="he-IL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כ"ג/סיון/תש"ף</a:t>
            </a:fld>
            <a:endParaRPr kumimoji="0" lang="he-IL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he-IL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9C87AA6-600A-419E-A457-9E0347BA6ED2}" type="slidenum">
              <a:rPr kumimoji="0" lang="he-IL" altLang="he-IL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he-IL" altLang="he-IL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3972094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השווא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0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332" y="618518"/>
            <a:ext cx="7773338" cy="1596177"/>
          </a:xfrm>
        </p:spPr>
        <p:txBody>
          <a:bodyPr/>
          <a:lstStyle/>
          <a:p>
            <a:r>
              <a:rPr lang="he-IL" smtClean="0"/>
              <a:t>לחץ כדי לערוך סגנון כותרת של תבנית בסיס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9746" y="2371018"/>
            <a:ext cx="3655106" cy="679994"/>
          </a:xfrm>
        </p:spPr>
        <p:txBody>
          <a:bodyPr anchor="b">
            <a:noAutofit/>
          </a:bodyPr>
          <a:lstStyle>
            <a:lvl1pPr marL="0" indent="0">
              <a:lnSpc>
                <a:spcPct val="7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e-IL" smtClean="0"/>
              <a:t>ערוך סגנונות טקסט של תבנית בסיס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685331" y="3051013"/>
            <a:ext cx="3829520" cy="2740187"/>
          </a:xfrm>
        </p:spPr>
        <p:txBody>
          <a:bodyPr/>
          <a:lstStyle/>
          <a:p>
            <a:pPr lvl="0"/>
            <a:r>
              <a:rPr lang="he-IL" smtClean="0"/>
              <a:t>ערוך סגנונות טקסט של תבנית בסיס</a:t>
            </a:r>
          </a:p>
          <a:p>
            <a:pPr lvl="1"/>
            <a:r>
              <a:rPr lang="he-IL" smtClean="0"/>
              <a:t>רמה שניה</a:t>
            </a:r>
          </a:p>
          <a:p>
            <a:pPr lvl="2"/>
            <a:r>
              <a:rPr lang="he-IL" smtClean="0"/>
              <a:t>רמה שלישית</a:t>
            </a:r>
          </a:p>
          <a:p>
            <a:pPr lvl="3"/>
            <a:r>
              <a:rPr lang="he-IL" smtClean="0"/>
              <a:t>רמה רביעית</a:t>
            </a:r>
          </a:p>
          <a:p>
            <a:pPr lvl="4"/>
            <a:r>
              <a:rPr lang="he-IL" smtClean="0"/>
              <a:t>רמה חמישית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97317" y="2371018"/>
            <a:ext cx="3661353" cy="679994"/>
          </a:xfrm>
        </p:spPr>
        <p:txBody>
          <a:bodyPr anchor="b">
            <a:noAutofit/>
          </a:bodyPr>
          <a:lstStyle>
            <a:lvl1pPr marL="0" indent="0">
              <a:lnSpc>
                <a:spcPct val="7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e-IL" smtClean="0"/>
              <a:t>ערוך סגנונות טקסט של תבנית בסיס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4629150" y="3051013"/>
            <a:ext cx="3829051" cy="2740187"/>
          </a:xfrm>
        </p:spPr>
        <p:txBody>
          <a:bodyPr/>
          <a:lstStyle/>
          <a:p>
            <a:pPr lvl="0"/>
            <a:r>
              <a:rPr lang="he-IL" smtClean="0"/>
              <a:t>ערוך סגנונות טקסט של תבנית בסיס</a:t>
            </a:r>
          </a:p>
          <a:p>
            <a:pPr lvl="1"/>
            <a:r>
              <a:rPr lang="he-IL" smtClean="0"/>
              <a:t>רמה שניה</a:t>
            </a:r>
          </a:p>
          <a:p>
            <a:pPr lvl="2"/>
            <a:r>
              <a:rPr lang="he-IL" smtClean="0"/>
              <a:t>רמה שלישית</a:t>
            </a:r>
          </a:p>
          <a:p>
            <a:pPr lvl="3"/>
            <a:r>
              <a:rPr lang="he-IL" smtClean="0"/>
              <a:t>רמה רביעית</a:t>
            </a:r>
          </a:p>
          <a:p>
            <a:pPr lvl="4"/>
            <a:r>
              <a:rPr lang="he-IL" smtClean="0"/>
              <a:t>רמה חמישית</a:t>
            </a:r>
            <a:endParaRPr lang="en-US" dirty="0"/>
          </a:p>
        </p:txBody>
      </p:sp>
      <p:sp>
        <p:nvSpPr>
          <p:cNvPr id="8" name="Date Placeholder 6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AD4FBF3-4541-4693-BF61-075984212A5F}" type="datetimeFigureOut">
              <a:rPr kumimoji="0" lang="he-IL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כ"ג/סיון/תש"ף</a:t>
            </a:fld>
            <a:endParaRPr kumimoji="0" lang="he-IL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Footer Placeholder 7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he-IL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0" name="Slide Number Placeholder 8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7393F3A-DD9D-4CDC-940C-773D2AFBEEAB}" type="slidenum">
              <a:rPr kumimoji="0" lang="he-IL" altLang="he-IL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he-IL" altLang="he-IL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54173645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כותרת בלבד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 smtClean="0"/>
              <a:t>לחץ כדי לערוך סגנון כותרת של תבנית בסיס</a:t>
            </a:r>
            <a:endParaRPr lang="en-US" dirty="0"/>
          </a:p>
        </p:txBody>
      </p:sp>
      <p:sp>
        <p:nvSpPr>
          <p:cNvPr id="4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CC13AD8-10C4-4433-9193-35ACC3AC1EEC}" type="datetimeFigureOut">
              <a:rPr kumimoji="0" lang="he-IL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כ"ג/סיון/תש"ף</a:t>
            </a:fld>
            <a:endParaRPr kumimoji="0" lang="he-IL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he-IL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2E5C935-466F-4ECE-9295-C4601119B623}" type="slidenum">
              <a:rPr kumimoji="0" lang="he-IL" altLang="he-IL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he-IL" altLang="he-IL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0575399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ריק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869265A-4A5C-4A8C-95BF-8A98A3D436B7}" type="datetimeFigureOut">
              <a:rPr kumimoji="0" lang="he-IL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כ"ג/סיון/תש"ף</a:t>
            </a:fld>
            <a:endParaRPr kumimoji="0" lang="he-IL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he-IL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0FD349B-E1BF-4F58-A7C4-ACBEAB240A93}" type="slidenum">
              <a:rPr kumimoji="0" lang="he-IL" altLang="he-IL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he-IL" altLang="he-IL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4999768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תוכן עם כיתו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609600"/>
            <a:ext cx="2951766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he-IL" smtClean="0"/>
              <a:t>לחץ כדי לערוך סגנון כותרת של תבנית בסיס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3808547" y="609601"/>
            <a:ext cx="4650122" cy="5181599"/>
          </a:xfrm>
        </p:spPr>
        <p:txBody>
          <a:bodyPr/>
          <a:lstStyle/>
          <a:p>
            <a:pPr lvl="0"/>
            <a:r>
              <a:rPr lang="he-IL" smtClean="0"/>
              <a:t>ערוך סגנונות טקסט של תבנית בסיס</a:t>
            </a:r>
          </a:p>
          <a:p>
            <a:pPr lvl="1"/>
            <a:r>
              <a:rPr lang="he-IL" smtClean="0"/>
              <a:t>רמה שניה</a:t>
            </a:r>
          </a:p>
          <a:p>
            <a:pPr lvl="2"/>
            <a:r>
              <a:rPr lang="he-IL" smtClean="0"/>
              <a:t>רמה שלישית</a:t>
            </a:r>
          </a:p>
          <a:p>
            <a:pPr lvl="3"/>
            <a:r>
              <a:rPr lang="he-IL" smtClean="0"/>
              <a:t>רמה רביעית</a:t>
            </a:r>
          </a:p>
          <a:p>
            <a:pPr lvl="4"/>
            <a:r>
              <a:rPr lang="he-IL" smtClean="0"/>
              <a:t>רמה חמישית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2632852"/>
            <a:ext cx="2951767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e-IL" smtClean="0"/>
              <a:t>ערוך סגנונות טקסט של תבנית בסיס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367EB72-413F-4882-8973-688AEEA6B526}" type="datetimeFigureOut">
              <a:rPr kumimoji="0" lang="he-IL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כ"ג/סיון/תש"ף</a:t>
            </a:fld>
            <a:endParaRPr kumimoji="0" lang="he-IL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he-IL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B45BC7A-55D1-4A49-B90B-ECDAF8EA41E0}" type="slidenum">
              <a:rPr kumimoji="0" lang="he-IL" altLang="he-IL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he-IL" altLang="he-IL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1048728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תמונה עם כיתו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2" y="609600"/>
            <a:ext cx="4129618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he-IL" smtClean="0"/>
              <a:t>לחץ כדי לערוך סגנון כותרת של תבנית בסיס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004270" y="609601"/>
            <a:ext cx="3005851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rtlCol="0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he-IL" noProof="0" smtClean="0"/>
              <a:t>לחץ על הסמל כדי להוסיף תמונה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46" y="2632853"/>
            <a:ext cx="4129604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e-IL" smtClean="0"/>
              <a:t>ערוך סגנונות טקסט של תבנית בסיס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D65EACE-3A28-40EC-BF67-C9B2B4E7AB5D}" type="datetimeFigureOut">
              <a:rPr kumimoji="0" lang="he-IL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כ"ג/סיון/תש"ף</a:t>
            </a:fld>
            <a:endParaRPr kumimoji="0" lang="he-IL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he-IL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1CF1E97-65FC-4038-B7CD-6823BEADD3D9}" type="slidenum">
              <a:rPr kumimoji="0" lang="he-IL" altLang="he-IL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he-IL" altLang="he-IL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8993941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תמונה פנורמית עם כיתו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46" y="4289374"/>
            <a:ext cx="7773324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e-IL" smtClean="0"/>
              <a:t>לחץ כדי לערוך סגנון כותרת של תבנית בסיס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88558" y="698261"/>
            <a:ext cx="7366899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rtlCol="0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he-IL" noProof="0" smtClean="0"/>
              <a:t>לחץ על הסמל כדי להוסיף תמונה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5108728"/>
            <a:ext cx="7773339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e-IL" smtClean="0"/>
              <a:t>ערוך סגנונות טקסט של תבנית בסיס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4A55F9D-95FC-4966-903F-D370C0A66B0D}" type="datetimeFigureOut">
              <a:rPr kumimoji="0" lang="he-IL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כ"ג/סיון/תש"ף</a:t>
            </a:fld>
            <a:endParaRPr kumimoji="0" lang="he-IL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he-IL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AB14665-6729-4375-9D29-57044C5BBD3F}" type="slidenum">
              <a:rPr kumimoji="0" lang="he-IL" altLang="he-IL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he-IL" altLang="he-IL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43107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13" Type="http://schemas.openxmlformats.org/officeDocument/2006/relationships/slideLayout" Target="../slideLayouts/slideLayout30.xml"/><Relationship Id="rId18" Type="http://schemas.openxmlformats.org/officeDocument/2006/relationships/slideLayout" Target="../slideLayouts/slideLayout35.xml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9.xml"/><Relationship Id="rId17" Type="http://schemas.openxmlformats.org/officeDocument/2006/relationships/slideLayout" Target="../slideLayouts/slideLayout34.xml"/><Relationship Id="rId2" Type="http://schemas.openxmlformats.org/officeDocument/2006/relationships/slideLayout" Target="../slideLayouts/slideLayout19.xml"/><Relationship Id="rId16" Type="http://schemas.openxmlformats.org/officeDocument/2006/relationships/slideLayout" Target="../slideLayouts/slideLayout33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5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27.xml"/><Relationship Id="rId19" Type="http://schemas.openxmlformats.org/officeDocument/2006/relationships/theme" Target="../theme/theme2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3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13" Type="http://schemas.openxmlformats.org/officeDocument/2006/relationships/slideLayout" Target="../slideLayouts/slideLayout48.xml"/><Relationship Id="rId18" Type="http://schemas.openxmlformats.org/officeDocument/2006/relationships/slideLayout" Target="../slideLayouts/slideLayout53.xml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12" Type="http://schemas.openxmlformats.org/officeDocument/2006/relationships/slideLayout" Target="../slideLayouts/slideLayout47.xml"/><Relationship Id="rId17" Type="http://schemas.openxmlformats.org/officeDocument/2006/relationships/slideLayout" Target="../slideLayouts/slideLayout52.xml"/><Relationship Id="rId2" Type="http://schemas.openxmlformats.org/officeDocument/2006/relationships/slideLayout" Target="../slideLayouts/slideLayout37.xml"/><Relationship Id="rId16" Type="http://schemas.openxmlformats.org/officeDocument/2006/relationships/slideLayout" Target="../slideLayouts/slideLayout51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0.xml"/><Relationship Id="rId15" Type="http://schemas.openxmlformats.org/officeDocument/2006/relationships/slideLayout" Target="../slideLayouts/slideLayout50.xml"/><Relationship Id="rId10" Type="http://schemas.openxmlformats.org/officeDocument/2006/relationships/slideLayout" Target="../slideLayouts/slideLayout45.xml"/><Relationship Id="rId19" Type="http://schemas.openxmlformats.org/officeDocument/2006/relationships/theme" Target="../theme/theme3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Relationship Id="rId14" Type="http://schemas.openxmlformats.org/officeDocument/2006/relationships/slideLayout" Target="../slideLayouts/slideLayout49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1.xml"/><Relationship Id="rId13" Type="http://schemas.openxmlformats.org/officeDocument/2006/relationships/slideLayout" Target="../slideLayouts/slideLayout66.xml"/><Relationship Id="rId18" Type="http://schemas.openxmlformats.org/officeDocument/2006/relationships/slideLayout" Target="../slideLayouts/slideLayout71.xml"/><Relationship Id="rId3" Type="http://schemas.openxmlformats.org/officeDocument/2006/relationships/slideLayout" Target="../slideLayouts/slideLayout56.xml"/><Relationship Id="rId7" Type="http://schemas.openxmlformats.org/officeDocument/2006/relationships/slideLayout" Target="../slideLayouts/slideLayout60.xml"/><Relationship Id="rId12" Type="http://schemas.openxmlformats.org/officeDocument/2006/relationships/slideLayout" Target="../slideLayouts/slideLayout65.xml"/><Relationship Id="rId17" Type="http://schemas.openxmlformats.org/officeDocument/2006/relationships/slideLayout" Target="../slideLayouts/slideLayout70.xml"/><Relationship Id="rId2" Type="http://schemas.openxmlformats.org/officeDocument/2006/relationships/slideLayout" Target="../slideLayouts/slideLayout55.xml"/><Relationship Id="rId16" Type="http://schemas.openxmlformats.org/officeDocument/2006/relationships/slideLayout" Target="../slideLayouts/slideLayout69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54.xml"/><Relationship Id="rId6" Type="http://schemas.openxmlformats.org/officeDocument/2006/relationships/slideLayout" Target="../slideLayouts/slideLayout59.xml"/><Relationship Id="rId11" Type="http://schemas.openxmlformats.org/officeDocument/2006/relationships/slideLayout" Target="../slideLayouts/slideLayout64.xml"/><Relationship Id="rId5" Type="http://schemas.openxmlformats.org/officeDocument/2006/relationships/slideLayout" Target="../slideLayouts/slideLayout58.xml"/><Relationship Id="rId15" Type="http://schemas.openxmlformats.org/officeDocument/2006/relationships/slideLayout" Target="../slideLayouts/slideLayout68.xml"/><Relationship Id="rId10" Type="http://schemas.openxmlformats.org/officeDocument/2006/relationships/slideLayout" Target="../slideLayouts/slideLayout63.xml"/><Relationship Id="rId19" Type="http://schemas.openxmlformats.org/officeDocument/2006/relationships/theme" Target="../theme/theme4.xml"/><Relationship Id="rId4" Type="http://schemas.openxmlformats.org/officeDocument/2006/relationships/slideLayout" Target="../slideLayouts/slideLayout57.xml"/><Relationship Id="rId9" Type="http://schemas.openxmlformats.org/officeDocument/2006/relationships/slideLayout" Target="../slideLayouts/slideLayout62.xml"/><Relationship Id="rId14" Type="http://schemas.openxmlformats.org/officeDocument/2006/relationships/slideLayout" Target="../slideLayouts/slideLayout67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9.xml"/><Relationship Id="rId13" Type="http://schemas.openxmlformats.org/officeDocument/2006/relationships/slideLayout" Target="../slideLayouts/slideLayout84.xml"/><Relationship Id="rId18" Type="http://schemas.openxmlformats.org/officeDocument/2006/relationships/slideLayout" Target="../slideLayouts/slideLayout89.xml"/><Relationship Id="rId3" Type="http://schemas.openxmlformats.org/officeDocument/2006/relationships/slideLayout" Target="../slideLayouts/slideLayout74.xml"/><Relationship Id="rId7" Type="http://schemas.openxmlformats.org/officeDocument/2006/relationships/slideLayout" Target="../slideLayouts/slideLayout78.xml"/><Relationship Id="rId12" Type="http://schemas.openxmlformats.org/officeDocument/2006/relationships/slideLayout" Target="../slideLayouts/slideLayout83.xml"/><Relationship Id="rId17" Type="http://schemas.openxmlformats.org/officeDocument/2006/relationships/slideLayout" Target="../slideLayouts/slideLayout88.xml"/><Relationship Id="rId2" Type="http://schemas.openxmlformats.org/officeDocument/2006/relationships/slideLayout" Target="../slideLayouts/slideLayout73.xml"/><Relationship Id="rId16" Type="http://schemas.openxmlformats.org/officeDocument/2006/relationships/slideLayout" Target="../slideLayouts/slideLayout87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72.xml"/><Relationship Id="rId6" Type="http://schemas.openxmlformats.org/officeDocument/2006/relationships/slideLayout" Target="../slideLayouts/slideLayout77.xml"/><Relationship Id="rId11" Type="http://schemas.openxmlformats.org/officeDocument/2006/relationships/slideLayout" Target="../slideLayouts/slideLayout82.xml"/><Relationship Id="rId5" Type="http://schemas.openxmlformats.org/officeDocument/2006/relationships/slideLayout" Target="../slideLayouts/slideLayout76.xml"/><Relationship Id="rId15" Type="http://schemas.openxmlformats.org/officeDocument/2006/relationships/slideLayout" Target="../slideLayouts/slideLayout86.xml"/><Relationship Id="rId10" Type="http://schemas.openxmlformats.org/officeDocument/2006/relationships/slideLayout" Target="../slideLayouts/slideLayout81.xml"/><Relationship Id="rId19" Type="http://schemas.openxmlformats.org/officeDocument/2006/relationships/theme" Target="../theme/theme5.xml"/><Relationship Id="rId4" Type="http://schemas.openxmlformats.org/officeDocument/2006/relationships/slideLayout" Target="../slideLayouts/slideLayout75.xml"/><Relationship Id="rId9" Type="http://schemas.openxmlformats.org/officeDocument/2006/relationships/slideLayout" Target="../slideLayouts/slideLayout80.xml"/><Relationship Id="rId14" Type="http://schemas.openxmlformats.org/officeDocument/2006/relationships/slideLayout" Target="../slideLayouts/slideLayout85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7.xml"/><Relationship Id="rId13" Type="http://schemas.openxmlformats.org/officeDocument/2006/relationships/slideLayout" Target="../slideLayouts/slideLayout102.xml"/><Relationship Id="rId18" Type="http://schemas.openxmlformats.org/officeDocument/2006/relationships/slideLayout" Target="../slideLayouts/slideLayout107.xml"/><Relationship Id="rId3" Type="http://schemas.openxmlformats.org/officeDocument/2006/relationships/slideLayout" Target="../slideLayouts/slideLayout92.xml"/><Relationship Id="rId7" Type="http://schemas.openxmlformats.org/officeDocument/2006/relationships/slideLayout" Target="../slideLayouts/slideLayout96.xml"/><Relationship Id="rId12" Type="http://schemas.openxmlformats.org/officeDocument/2006/relationships/slideLayout" Target="../slideLayouts/slideLayout101.xml"/><Relationship Id="rId17" Type="http://schemas.openxmlformats.org/officeDocument/2006/relationships/slideLayout" Target="../slideLayouts/slideLayout106.xml"/><Relationship Id="rId2" Type="http://schemas.openxmlformats.org/officeDocument/2006/relationships/slideLayout" Target="../slideLayouts/slideLayout91.xml"/><Relationship Id="rId16" Type="http://schemas.openxmlformats.org/officeDocument/2006/relationships/slideLayout" Target="../slideLayouts/slideLayout105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90.xml"/><Relationship Id="rId6" Type="http://schemas.openxmlformats.org/officeDocument/2006/relationships/slideLayout" Target="../slideLayouts/slideLayout95.xml"/><Relationship Id="rId11" Type="http://schemas.openxmlformats.org/officeDocument/2006/relationships/slideLayout" Target="../slideLayouts/slideLayout100.xml"/><Relationship Id="rId5" Type="http://schemas.openxmlformats.org/officeDocument/2006/relationships/slideLayout" Target="../slideLayouts/slideLayout94.xml"/><Relationship Id="rId15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99.xml"/><Relationship Id="rId19" Type="http://schemas.openxmlformats.org/officeDocument/2006/relationships/theme" Target="../theme/theme6.xml"/><Relationship Id="rId4" Type="http://schemas.openxmlformats.org/officeDocument/2006/relationships/slideLayout" Target="../slideLayouts/slideLayout93.xml"/><Relationship Id="rId9" Type="http://schemas.openxmlformats.org/officeDocument/2006/relationships/slideLayout" Target="../slideLayouts/slideLayout98.xml"/><Relationship Id="rId14" Type="http://schemas.openxmlformats.org/officeDocument/2006/relationships/slideLayout" Target="../slideLayouts/slideLayout10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1"/>
            <a:ext cx="9144002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332" y="618518"/>
            <a:ext cx="7773338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e-IL" smtClean="0"/>
              <a:t>לחץ כדי לערוך סגנון כותרת של תבנית בסיס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331" y="2367094"/>
            <a:ext cx="7773339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e-IL" smtClean="0"/>
              <a:t>ערוך סגנונות טקסט של תבנית בסיס</a:t>
            </a:r>
          </a:p>
          <a:p>
            <a:pPr lvl="1"/>
            <a:r>
              <a:rPr lang="he-IL" smtClean="0"/>
              <a:t>רמה שניה</a:t>
            </a:r>
          </a:p>
          <a:p>
            <a:pPr lvl="2"/>
            <a:r>
              <a:rPr lang="he-IL" smtClean="0"/>
              <a:t>רמה שלישית</a:t>
            </a:r>
          </a:p>
          <a:p>
            <a:pPr lvl="3"/>
            <a:r>
              <a:rPr lang="he-IL" smtClean="0"/>
              <a:t>רמה רביעית</a:t>
            </a:r>
          </a:p>
          <a:p>
            <a:pPr lvl="4"/>
            <a:r>
              <a:rPr lang="he-IL" smtClean="0"/>
              <a:t>רמה חמישית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759053" y="5883276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761B8995-8303-467F-8FA3-53020B7F19F0}" type="datetimeFigureOut">
              <a:rPr lang="he-IL" smtClean="0"/>
              <a:t>כ"ג/סיון/תש"ף</a:t>
            </a:fld>
            <a:endParaRPr lang="he-I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331" y="5883276"/>
            <a:ext cx="50046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he-I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85509" y="5883276"/>
            <a:ext cx="57316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C6F0E4E5-C18E-4105-A432-3116D7E0A4E5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27801637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2" r:id="rId1"/>
    <p:sldLayoutId id="2147483763" r:id="rId2"/>
    <p:sldLayoutId id="2147483764" r:id="rId3"/>
    <p:sldLayoutId id="2147483765" r:id="rId4"/>
    <p:sldLayoutId id="2147483766" r:id="rId5"/>
    <p:sldLayoutId id="2147483767" r:id="rId6"/>
    <p:sldLayoutId id="2147483768" r:id="rId7"/>
    <p:sldLayoutId id="2147483769" r:id="rId8"/>
    <p:sldLayoutId id="2147483770" r:id="rId9"/>
    <p:sldLayoutId id="2147483771" r:id="rId10"/>
    <p:sldLayoutId id="2147483772" r:id="rId11"/>
    <p:sldLayoutId id="2147483773" r:id="rId12"/>
    <p:sldLayoutId id="2147483774" r:id="rId13"/>
    <p:sldLayoutId id="2147483775" r:id="rId14"/>
    <p:sldLayoutId id="2147483776" r:id="rId15"/>
    <p:sldLayoutId id="2147483777" r:id="rId16"/>
    <p:sldLayoutId id="2147483778" r:id="rId17"/>
  </p:sldLayoutIdLst>
  <p:txStyles>
    <p:titleStyle>
      <a:lvl1pPr algn="ctr" defTabSz="914400" rtl="1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r" defTabSz="914400" rtl="1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r" defTabSz="914400" rtl="1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FFFFFF"/>
            </a:gs>
            <a:gs pos="100000">
              <a:srgbClr val="B8B8B8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0" y="619125"/>
            <a:ext cx="7772400" cy="15954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he-IL" altLang="he-IL" smtClean="0"/>
              <a:t>לחץ כדי לערוך סגנון כותרת של תבנית בסיס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366963"/>
            <a:ext cx="7772400" cy="34242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he-IL" altLang="he-IL" smtClean="0"/>
              <a:t>ערוך סגנונות טקסט של תבנית בסיס</a:t>
            </a:r>
          </a:p>
          <a:p>
            <a:pPr lvl="1"/>
            <a:r>
              <a:rPr lang="he-IL" altLang="he-IL" smtClean="0"/>
              <a:t>רמה שניה</a:t>
            </a:r>
          </a:p>
          <a:p>
            <a:pPr lvl="2"/>
            <a:r>
              <a:rPr lang="he-IL" altLang="he-IL" smtClean="0"/>
              <a:t>רמה שלישית</a:t>
            </a:r>
          </a:p>
          <a:p>
            <a:pPr lvl="3"/>
            <a:r>
              <a:rPr lang="he-IL" altLang="he-IL" smtClean="0"/>
              <a:t>רמה רביעית</a:t>
            </a:r>
          </a:p>
          <a:p>
            <a:pPr lvl="4"/>
            <a:r>
              <a:rPr lang="he-IL" altLang="he-IL" smtClean="0"/>
              <a:t>רמה חמישית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759450" y="588327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FD83C39-F317-497E-9E23-934E8BF4CC39}" type="datetimeFigureOut">
              <a:rPr kumimoji="0" lang="he-IL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כ"ג/סיון/תש"ף</a:t>
            </a:fld>
            <a:endParaRPr kumimoji="0" lang="he-IL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5883275"/>
            <a:ext cx="5003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he-IL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85113" y="5883275"/>
            <a:ext cx="5730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59F575F-3B12-49CC-AFD5-AF31DE43309B}" type="slidenum">
              <a:rPr kumimoji="0" lang="he-IL" altLang="he-IL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he-IL" altLang="he-IL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24011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2" r:id="rId1"/>
    <p:sldLayoutId id="2147483793" r:id="rId2"/>
    <p:sldLayoutId id="2147483794" r:id="rId3"/>
    <p:sldLayoutId id="2147483795" r:id="rId4"/>
    <p:sldLayoutId id="2147483796" r:id="rId5"/>
    <p:sldLayoutId id="2147483797" r:id="rId6"/>
    <p:sldLayoutId id="2147483798" r:id="rId7"/>
    <p:sldLayoutId id="2147483799" r:id="rId8"/>
    <p:sldLayoutId id="2147483800" r:id="rId9"/>
    <p:sldLayoutId id="2147483801" r:id="rId10"/>
    <p:sldLayoutId id="2147483802" r:id="rId11"/>
    <p:sldLayoutId id="2147483803" r:id="rId12"/>
    <p:sldLayoutId id="2147483804" r:id="rId13"/>
    <p:sldLayoutId id="2147483805" r:id="rId14"/>
    <p:sldLayoutId id="2147483806" r:id="rId15"/>
    <p:sldLayoutId id="2147483807" r:id="rId16"/>
    <p:sldLayoutId id="2147483808" r:id="rId17"/>
    <p:sldLayoutId id="2147483809" r:id="rId18"/>
  </p:sldLayoutIdLst>
  <p:txStyles>
    <p:titleStyle>
      <a:lvl1pPr algn="ctr" rtl="1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kern="1200" cap="all">
          <a:solidFill>
            <a:schemeClr val="tx1"/>
          </a:solidFill>
          <a:latin typeface="+mj-lt"/>
          <a:ea typeface="+mj-ea"/>
          <a:cs typeface="+mj-cs"/>
        </a:defRPr>
      </a:lvl1pPr>
      <a:lvl2pPr algn="ctr" rtl="1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Tw Cen MT" panose="020B0602020104020603" pitchFamily="34" charset="0"/>
          <a:cs typeface="Times New Roman" panose="02020603050405020304" pitchFamily="18" charset="0"/>
        </a:defRPr>
      </a:lvl2pPr>
      <a:lvl3pPr algn="ctr" rtl="1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Tw Cen MT" panose="020B0602020104020603" pitchFamily="34" charset="0"/>
          <a:cs typeface="Times New Roman" panose="02020603050405020304" pitchFamily="18" charset="0"/>
        </a:defRPr>
      </a:lvl3pPr>
      <a:lvl4pPr algn="ctr" rtl="1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Tw Cen MT" panose="020B0602020104020603" pitchFamily="34" charset="0"/>
          <a:cs typeface="Times New Roman" panose="02020603050405020304" pitchFamily="18" charset="0"/>
        </a:defRPr>
      </a:lvl4pPr>
      <a:lvl5pPr algn="ctr" rtl="1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Tw Cen MT" panose="020B0602020104020603" pitchFamily="34" charset="0"/>
          <a:cs typeface="Times New Roman" panose="02020603050405020304" pitchFamily="18" charset="0"/>
        </a:defRPr>
      </a:lvl5pPr>
      <a:lvl6pPr marL="457200" algn="ctr" rtl="1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Tw Cen MT" panose="020B0602020104020603" pitchFamily="34" charset="0"/>
          <a:cs typeface="Times New Roman" panose="02020603050405020304" pitchFamily="18" charset="0"/>
        </a:defRPr>
      </a:lvl6pPr>
      <a:lvl7pPr marL="914400" algn="ctr" rtl="1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Tw Cen MT" panose="020B0602020104020603" pitchFamily="34" charset="0"/>
          <a:cs typeface="Times New Roman" panose="02020603050405020304" pitchFamily="18" charset="0"/>
        </a:defRPr>
      </a:lvl7pPr>
      <a:lvl8pPr marL="1371600" algn="ctr" rtl="1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Tw Cen MT" panose="020B0602020104020603" pitchFamily="34" charset="0"/>
          <a:cs typeface="Times New Roman" panose="02020603050405020304" pitchFamily="18" charset="0"/>
        </a:defRPr>
      </a:lvl8pPr>
      <a:lvl9pPr marL="1828800" algn="ctr" rtl="1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Tw Cen MT" panose="020B0602020104020603" pitchFamily="34" charset="0"/>
          <a:cs typeface="Times New Roman" panose="02020603050405020304" pitchFamily="18" charset="0"/>
        </a:defRPr>
      </a:lvl9pPr>
    </p:titleStyle>
    <p:bodyStyle>
      <a:lvl1pPr marL="228600" indent="-228600" algn="r" rtl="1" eaLnBrk="0" fontAlgn="base" hangingPunct="0">
        <a:lnSpc>
          <a:spcPct val="120000"/>
        </a:lnSpc>
        <a:spcBef>
          <a:spcPts val="1000"/>
        </a:spcBef>
        <a:spcAft>
          <a:spcPct val="0"/>
        </a:spcAft>
        <a:buClr>
          <a:schemeClr val="tx1"/>
        </a:buClr>
        <a:buFont typeface="Arial" panose="020B0604020202020204" pitchFamily="34" charset="0"/>
        <a:buChar char="•"/>
        <a:defRPr sz="2000" kern="1200" cap="all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r" rtl="1" eaLnBrk="0" fontAlgn="base" hangingPunct="0">
        <a:lnSpc>
          <a:spcPct val="120000"/>
        </a:lnSpc>
        <a:spcBef>
          <a:spcPts val="500"/>
        </a:spcBef>
        <a:spcAft>
          <a:spcPct val="0"/>
        </a:spcAft>
        <a:buClr>
          <a:schemeClr val="tx1"/>
        </a:buClr>
        <a:buFont typeface="Arial" panose="020B0604020202020204" pitchFamily="34" charset="0"/>
        <a:buChar char="•"/>
        <a:defRPr kern="1200" cap="all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rtl="1" eaLnBrk="0" fontAlgn="base" hangingPunct="0">
        <a:lnSpc>
          <a:spcPct val="120000"/>
        </a:lnSpc>
        <a:spcBef>
          <a:spcPts val="500"/>
        </a:spcBef>
        <a:spcAft>
          <a:spcPct val="0"/>
        </a:spcAft>
        <a:buClr>
          <a:schemeClr val="tx1"/>
        </a:buClr>
        <a:buFont typeface="Arial" panose="020B0604020202020204" pitchFamily="34" charset="0"/>
        <a:buChar char="•"/>
        <a:defRPr sz="1600" kern="1200" cap="all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rtl="1" eaLnBrk="0" fontAlgn="base" hangingPunct="0">
        <a:lnSpc>
          <a:spcPct val="120000"/>
        </a:lnSpc>
        <a:spcBef>
          <a:spcPts val="500"/>
        </a:spcBef>
        <a:spcAft>
          <a:spcPct val="0"/>
        </a:spcAft>
        <a:buClr>
          <a:schemeClr val="tx1"/>
        </a:buClr>
        <a:buFont typeface="Arial" panose="020B0604020202020204" pitchFamily="34" charset="0"/>
        <a:buChar char="•"/>
        <a:defRPr sz="1400" kern="1200" cap="all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rtl="1" eaLnBrk="0" fontAlgn="base" hangingPunct="0">
        <a:lnSpc>
          <a:spcPct val="120000"/>
        </a:lnSpc>
        <a:spcBef>
          <a:spcPts val="500"/>
        </a:spcBef>
        <a:spcAft>
          <a:spcPct val="0"/>
        </a:spcAft>
        <a:buClr>
          <a:schemeClr val="tx1"/>
        </a:buClr>
        <a:buFont typeface="Arial" panose="020B0604020202020204" pitchFamily="34" charset="0"/>
        <a:buChar char="•"/>
        <a:defRPr sz="1400" kern="1200" cap="all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FFFFFF"/>
            </a:gs>
            <a:gs pos="100000">
              <a:srgbClr val="B8B8B8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0" y="619125"/>
            <a:ext cx="7772400" cy="15954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he-IL" altLang="he-IL" smtClean="0"/>
              <a:t>לחץ כדי לערוך סגנון כותרת של תבנית בסיס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366963"/>
            <a:ext cx="7772400" cy="34242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he-IL" altLang="he-IL" smtClean="0"/>
              <a:t>ערוך סגנונות טקסט של תבנית בסיס</a:t>
            </a:r>
          </a:p>
          <a:p>
            <a:pPr lvl="1"/>
            <a:r>
              <a:rPr lang="he-IL" altLang="he-IL" smtClean="0"/>
              <a:t>רמה שניה</a:t>
            </a:r>
          </a:p>
          <a:p>
            <a:pPr lvl="2"/>
            <a:r>
              <a:rPr lang="he-IL" altLang="he-IL" smtClean="0"/>
              <a:t>רמה שלישית</a:t>
            </a:r>
          </a:p>
          <a:p>
            <a:pPr lvl="3"/>
            <a:r>
              <a:rPr lang="he-IL" altLang="he-IL" smtClean="0"/>
              <a:t>רמה רביעית</a:t>
            </a:r>
          </a:p>
          <a:p>
            <a:pPr lvl="4"/>
            <a:r>
              <a:rPr lang="he-IL" altLang="he-IL" smtClean="0"/>
              <a:t>רמה חמישית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759450" y="588327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FD83C39-F317-497E-9E23-934E8BF4CC39}" type="datetimeFigureOut">
              <a:rPr kumimoji="0" lang="he-IL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כ"ג/סיון/תש"ף</a:t>
            </a:fld>
            <a:endParaRPr kumimoji="0" lang="he-IL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5883275"/>
            <a:ext cx="5003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he-IL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85113" y="5883275"/>
            <a:ext cx="5730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59F575F-3B12-49CC-AFD5-AF31DE43309B}" type="slidenum">
              <a:rPr kumimoji="0" lang="he-IL" altLang="he-IL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he-IL" altLang="he-IL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111303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1" r:id="rId1"/>
    <p:sldLayoutId id="2147483812" r:id="rId2"/>
    <p:sldLayoutId id="2147483813" r:id="rId3"/>
    <p:sldLayoutId id="2147483814" r:id="rId4"/>
    <p:sldLayoutId id="2147483815" r:id="rId5"/>
    <p:sldLayoutId id="2147483816" r:id="rId6"/>
    <p:sldLayoutId id="2147483817" r:id="rId7"/>
    <p:sldLayoutId id="2147483818" r:id="rId8"/>
    <p:sldLayoutId id="2147483819" r:id="rId9"/>
    <p:sldLayoutId id="2147483820" r:id="rId10"/>
    <p:sldLayoutId id="2147483821" r:id="rId11"/>
    <p:sldLayoutId id="2147483822" r:id="rId12"/>
    <p:sldLayoutId id="2147483823" r:id="rId13"/>
    <p:sldLayoutId id="2147483824" r:id="rId14"/>
    <p:sldLayoutId id="2147483825" r:id="rId15"/>
    <p:sldLayoutId id="2147483826" r:id="rId16"/>
    <p:sldLayoutId id="2147483827" r:id="rId17"/>
    <p:sldLayoutId id="2147483828" r:id="rId18"/>
  </p:sldLayoutIdLst>
  <p:txStyles>
    <p:titleStyle>
      <a:lvl1pPr algn="ctr" rtl="1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kern="1200" cap="all">
          <a:solidFill>
            <a:schemeClr val="tx1"/>
          </a:solidFill>
          <a:latin typeface="+mj-lt"/>
          <a:ea typeface="+mj-ea"/>
          <a:cs typeface="+mj-cs"/>
        </a:defRPr>
      </a:lvl1pPr>
      <a:lvl2pPr algn="ctr" rtl="1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Tw Cen MT" panose="020B0602020104020603" pitchFamily="34" charset="0"/>
          <a:cs typeface="Times New Roman" panose="02020603050405020304" pitchFamily="18" charset="0"/>
        </a:defRPr>
      </a:lvl2pPr>
      <a:lvl3pPr algn="ctr" rtl="1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Tw Cen MT" panose="020B0602020104020603" pitchFamily="34" charset="0"/>
          <a:cs typeface="Times New Roman" panose="02020603050405020304" pitchFamily="18" charset="0"/>
        </a:defRPr>
      </a:lvl3pPr>
      <a:lvl4pPr algn="ctr" rtl="1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Tw Cen MT" panose="020B0602020104020603" pitchFamily="34" charset="0"/>
          <a:cs typeface="Times New Roman" panose="02020603050405020304" pitchFamily="18" charset="0"/>
        </a:defRPr>
      </a:lvl4pPr>
      <a:lvl5pPr algn="ctr" rtl="1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Tw Cen MT" panose="020B0602020104020603" pitchFamily="34" charset="0"/>
          <a:cs typeface="Times New Roman" panose="02020603050405020304" pitchFamily="18" charset="0"/>
        </a:defRPr>
      </a:lvl5pPr>
      <a:lvl6pPr marL="457200" algn="ctr" rtl="1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Tw Cen MT" panose="020B0602020104020603" pitchFamily="34" charset="0"/>
          <a:cs typeface="Times New Roman" panose="02020603050405020304" pitchFamily="18" charset="0"/>
        </a:defRPr>
      </a:lvl6pPr>
      <a:lvl7pPr marL="914400" algn="ctr" rtl="1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Tw Cen MT" panose="020B0602020104020603" pitchFamily="34" charset="0"/>
          <a:cs typeface="Times New Roman" panose="02020603050405020304" pitchFamily="18" charset="0"/>
        </a:defRPr>
      </a:lvl7pPr>
      <a:lvl8pPr marL="1371600" algn="ctr" rtl="1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Tw Cen MT" panose="020B0602020104020603" pitchFamily="34" charset="0"/>
          <a:cs typeface="Times New Roman" panose="02020603050405020304" pitchFamily="18" charset="0"/>
        </a:defRPr>
      </a:lvl8pPr>
      <a:lvl9pPr marL="1828800" algn="ctr" rtl="1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Tw Cen MT" panose="020B0602020104020603" pitchFamily="34" charset="0"/>
          <a:cs typeface="Times New Roman" panose="02020603050405020304" pitchFamily="18" charset="0"/>
        </a:defRPr>
      </a:lvl9pPr>
    </p:titleStyle>
    <p:bodyStyle>
      <a:lvl1pPr marL="228600" indent="-228600" algn="r" rtl="1" eaLnBrk="0" fontAlgn="base" hangingPunct="0">
        <a:lnSpc>
          <a:spcPct val="120000"/>
        </a:lnSpc>
        <a:spcBef>
          <a:spcPts val="1000"/>
        </a:spcBef>
        <a:spcAft>
          <a:spcPct val="0"/>
        </a:spcAft>
        <a:buClr>
          <a:schemeClr val="tx1"/>
        </a:buClr>
        <a:buFont typeface="Arial" panose="020B0604020202020204" pitchFamily="34" charset="0"/>
        <a:buChar char="•"/>
        <a:defRPr sz="2000" kern="1200" cap="all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r" rtl="1" eaLnBrk="0" fontAlgn="base" hangingPunct="0">
        <a:lnSpc>
          <a:spcPct val="120000"/>
        </a:lnSpc>
        <a:spcBef>
          <a:spcPts val="500"/>
        </a:spcBef>
        <a:spcAft>
          <a:spcPct val="0"/>
        </a:spcAft>
        <a:buClr>
          <a:schemeClr val="tx1"/>
        </a:buClr>
        <a:buFont typeface="Arial" panose="020B0604020202020204" pitchFamily="34" charset="0"/>
        <a:buChar char="•"/>
        <a:defRPr kern="1200" cap="all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rtl="1" eaLnBrk="0" fontAlgn="base" hangingPunct="0">
        <a:lnSpc>
          <a:spcPct val="120000"/>
        </a:lnSpc>
        <a:spcBef>
          <a:spcPts val="500"/>
        </a:spcBef>
        <a:spcAft>
          <a:spcPct val="0"/>
        </a:spcAft>
        <a:buClr>
          <a:schemeClr val="tx1"/>
        </a:buClr>
        <a:buFont typeface="Arial" panose="020B0604020202020204" pitchFamily="34" charset="0"/>
        <a:buChar char="•"/>
        <a:defRPr sz="1600" kern="1200" cap="all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rtl="1" eaLnBrk="0" fontAlgn="base" hangingPunct="0">
        <a:lnSpc>
          <a:spcPct val="120000"/>
        </a:lnSpc>
        <a:spcBef>
          <a:spcPts val="500"/>
        </a:spcBef>
        <a:spcAft>
          <a:spcPct val="0"/>
        </a:spcAft>
        <a:buClr>
          <a:schemeClr val="tx1"/>
        </a:buClr>
        <a:buFont typeface="Arial" panose="020B0604020202020204" pitchFamily="34" charset="0"/>
        <a:buChar char="•"/>
        <a:defRPr sz="1400" kern="1200" cap="all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rtl="1" eaLnBrk="0" fontAlgn="base" hangingPunct="0">
        <a:lnSpc>
          <a:spcPct val="120000"/>
        </a:lnSpc>
        <a:spcBef>
          <a:spcPts val="500"/>
        </a:spcBef>
        <a:spcAft>
          <a:spcPct val="0"/>
        </a:spcAft>
        <a:buClr>
          <a:schemeClr val="tx1"/>
        </a:buClr>
        <a:buFont typeface="Arial" panose="020B0604020202020204" pitchFamily="34" charset="0"/>
        <a:buChar char="•"/>
        <a:defRPr sz="1400" kern="1200" cap="all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FFFFFF"/>
            </a:gs>
            <a:gs pos="100000">
              <a:srgbClr val="B8B8B8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0" y="619125"/>
            <a:ext cx="7772400" cy="15954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he-IL" altLang="he-IL" smtClean="0"/>
              <a:t>לחץ כדי לערוך סגנון כותרת של תבנית בסיס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366963"/>
            <a:ext cx="7772400" cy="34242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he-IL" altLang="he-IL" smtClean="0"/>
              <a:t>ערוך סגנונות טקסט של תבנית בסיס</a:t>
            </a:r>
          </a:p>
          <a:p>
            <a:pPr lvl="1"/>
            <a:r>
              <a:rPr lang="he-IL" altLang="he-IL" smtClean="0"/>
              <a:t>רמה שניה</a:t>
            </a:r>
          </a:p>
          <a:p>
            <a:pPr lvl="2"/>
            <a:r>
              <a:rPr lang="he-IL" altLang="he-IL" smtClean="0"/>
              <a:t>רמה שלישית</a:t>
            </a:r>
          </a:p>
          <a:p>
            <a:pPr lvl="3"/>
            <a:r>
              <a:rPr lang="he-IL" altLang="he-IL" smtClean="0"/>
              <a:t>רמה רביעית</a:t>
            </a:r>
          </a:p>
          <a:p>
            <a:pPr lvl="4"/>
            <a:r>
              <a:rPr lang="he-IL" altLang="he-IL" smtClean="0"/>
              <a:t>רמה חמישית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759450" y="588327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FD83C39-F317-497E-9E23-934E8BF4CC39}" type="datetimeFigureOut">
              <a:rPr kumimoji="0" lang="he-IL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כ"ג/סיון/תש"ף</a:t>
            </a:fld>
            <a:endParaRPr kumimoji="0" lang="he-IL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5883275"/>
            <a:ext cx="5003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he-IL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85113" y="5883275"/>
            <a:ext cx="5730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59F575F-3B12-49CC-AFD5-AF31DE43309B}" type="slidenum">
              <a:rPr kumimoji="0" lang="he-IL" altLang="he-IL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he-IL" altLang="he-IL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22621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0" r:id="rId1"/>
    <p:sldLayoutId id="2147483831" r:id="rId2"/>
    <p:sldLayoutId id="2147483832" r:id="rId3"/>
    <p:sldLayoutId id="2147483833" r:id="rId4"/>
    <p:sldLayoutId id="2147483834" r:id="rId5"/>
    <p:sldLayoutId id="2147483835" r:id="rId6"/>
    <p:sldLayoutId id="2147483836" r:id="rId7"/>
    <p:sldLayoutId id="2147483837" r:id="rId8"/>
    <p:sldLayoutId id="2147483838" r:id="rId9"/>
    <p:sldLayoutId id="2147483839" r:id="rId10"/>
    <p:sldLayoutId id="2147483840" r:id="rId11"/>
    <p:sldLayoutId id="2147483841" r:id="rId12"/>
    <p:sldLayoutId id="2147483842" r:id="rId13"/>
    <p:sldLayoutId id="2147483843" r:id="rId14"/>
    <p:sldLayoutId id="2147483844" r:id="rId15"/>
    <p:sldLayoutId id="2147483845" r:id="rId16"/>
    <p:sldLayoutId id="2147483846" r:id="rId17"/>
    <p:sldLayoutId id="2147483847" r:id="rId18"/>
  </p:sldLayoutIdLst>
  <p:txStyles>
    <p:titleStyle>
      <a:lvl1pPr algn="ctr" rtl="1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kern="1200" cap="all">
          <a:solidFill>
            <a:schemeClr val="tx1"/>
          </a:solidFill>
          <a:latin typeface="+mj-lt"/>
          <a:ea typeface="+mj-ea"/>
          <a:cs typeface="+mj-cs"/>
        </a:defRPr>
      </a:lvl1pPr>
      <a:lvl2pPr algn="ctr" rtl="1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Tw Cen MT" panose="020B0602020104020603" pitchFamily="34" charset="0"/>
          <a:cs typeface="Times New Roman" panose="02020603050405020304" pitchFamily="18" charset="0"/>
        </a:defRPr>
      </a:lvl2pPr>
      <a:lvl3pPr algn="ctr" rtl="1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Tw Cen MT" panose="020B0602020104020603" pitchFamily="34" charset="0"/>
          <a:cs typeface="Times New Roman" panose="02020603050405020304" pitchFamily="18" charset="0"/>
        </a:defRPr>
      </a:lvl3pPr>
      <a:lvl4pPr algn="ctr" rtl="1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Tw Cen MT" panose="020B0602020104020603" pitchFamily="34" charset="0"/>
          <a:cs typeface="Times New Roman" panose="02020603050405020304" pitchFamily="18" charset="0"/>
        </a:defRPr>
      </a:lvl4pPr>
      <a:lvl5pPr algn="ctr" rtl="1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Tw Cen MT" panose="020B0602020104020603" pitchFamily="34" charset="0"/>
          <a:cs typeface="Times New Roman" panose="02020603050405020304" pitchFamily="18" charset="0"/>
        </a:defRPr>
      </a:lvl5pPr>
      <a:lvl6pPr marL="457200" algn="ctr" rtl="1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Tw Cen MT" panose="020B0602020104020603" pitchFamily="34" charset="0"/>
          <a:cs typeface="Times New Roman" panose="02020603050405020304" pitchFamily="18" charset="0"/>
        </a:defRPr>
      </a:lvl6pPr>
      <a:lvl7pPr marL="914400" algn="ctr" rtl="1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Tw Cen MT" panose="020B0602020104020603" pitchFamily="34" charset="0"/>
          <a:cs typeface="Times New Roman" panose="02020603050405020304" pitchFamily="18" charset="0"/>
        </a:defRPr>
      </a:lvl7pPr>
      <a:lvl8pPr marL="1371600" algn="ctr" rtl="1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Tw Cen MT" panose="020B0602020104020603" pitchFamily="34" charset="0"/>
          <a:cs typeface="Times New Roman" panose="02020603050405020304" pitchFamily="18" charset="0"/>
        </a:defRPr>
      </a:lvl8pPr>
      <a:lvl9pPr marL="1828800" algn="ctr" rtl="1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Tw Cen MT" panose="020B0602020104020603" pitchFamily="34" charset="0"/>
          <a:cs typeface="Times New Roman" panose="02020603050405020304" pitchFamily="18" charset="0"/>
        </a:defRPr>
      </a:lvl9pPr>
    </p:titleStyle>
    <p:bodyStyle>
      <a:lvl1pPr marL="228600" indent="-228600" algn="r" rtl="1" eaLnBrk="0" fontAlgn="base" hangingPunct="0">
        <a:lnSpc>
          <a:spcPct val="120000"/>
        </a:lnSpc>
        <a:spcBef>
          <a:spcPts val="1000"/>
        </a:spcBef>
        <a:spcAft>
          <a:spcPct val="0"/>
        </a:spcAft>
        <a:buClr>
          <a:schemeClr val="tx1"/>
        </a:buClr>
        <a:buFont typeface="Arial" panose="020B0604020202020204" pitchFamily="34" charset="0"/>
        <a:buChar char="•"/>
        <a:defRPr sz="2000" kern="1200" cap="all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r" rtl="1" eaLnBrk="0" fontAlgn="base" hangingPunct="0">
        <a:lnSpc>
          <a:spcPct val="120000"/>
        </a:lnSpc>
        <a:spcBef>
          <a:spcPts val="500"/>
        </a:spcBef>
        <a:spcAft>
          <a:spcPct val="0"/>
        </a:spcAft>
        <a:buClr>
          <a:schemeClr val="tx1"/>
        </a:buClr>
        <a:buFont typeface="Arial" panose="020B0604020202020204" pitchFamily="34" charset="0"/>
        <a:buChar char="•"/>
        <a:defRPr kern="1200" cap="all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rtl="1" eaLnBrk="0" fontAlgn="base" hangingPunct="0">
        <a:lnSpc>
          <a:spcPct val="120000"/>
        </a:lnSpc>
        <a:spcBef>
          <a:spcPts val="500"/>
        </a:spcBef>
        <a:spcAft>
          <a:spcPct val="0"/>
        </a:spcAft>
        <a:buClr>
          <a:schemeClr val="tx1"/>
        </a:buClr>
        <a:buFont typeface="Arial" panose="020B0604020202020204" pitchFamily="34" charset="0"/>
        <a:buChar char="•"/>
        <a:defRPr sz="1600" kern="1200" cap="all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rtl="1" eaLnBrk="0" fontAlgn="base" hangingPunct="0">
        <a:lnSpc>
          <a:spcPct val="120000"/>
        </a:lnSpc>
        <a:spcBef>
          <a:spcPts val="500"/>
        </a:spcBef>
        <a:spcAft>
          <a:spcPct val="0"/>
        </a:spcAft>
        <a:buClr>
          <a:schemeClr val="tx1"/>
        </a:buClr>
        <a:buFont typeface="Arial" panose="020B0604020202020204" pitchFamily="34" charset="0"/>
        <a:buChar char="•"/>
        <a:defRPr sz="1400" kern="1200" cap="all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rtl="1" eaLnBrk="0" fontAlgn="base" hangingPunct="0">
        <a:lnSpc>
          <a:spcPct val="120000"/>
        </a:lnSpc>
        <a:spcBef>
          <a:spcPts val="500"/>
        </a:spcBef>
        <a:spcAft>
          <a:spcPct val="0"/>
        </a:spcAft>
        <a:buClr>
          <a:schemeClr val="tx1"/>
        </a:buClr>
        <a:buFont typeface="Arial" panose="020B0604020202020204" pitchFamily="34" charset="0"/>
        <a:buChar char="•"/>
        <a:defRPr sz="1400" kern="1200" cap="all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FFFFFF"/>
            </a:gs>
            <a:gs pos="100000">
              <a:srgbClr val="B8B8B8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0" y="619125"/>
            <a:ext cx="7772400" cy="15954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he-IL" altLang="he-IL" smtClean="0"/>
              <a:t>לחץ כדי לערוך סגנון כותרת של תבנית בסיס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366963"/>
            <a:ext cx="7772400" cy="34242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he-IL" altLang="he-IL" smtClean="0"/>
              <a:t>ערוך סגנונות טקסט של תבנית בסיס</a:t>
            </a:r>
          </a:p>
          <a:p>
            <a:pPr lvl="1"/>
            <a:r>
              <a:rPr lang="he-IL" altLang="he-IL" smtClean="0"/>
              <a:t>רמה שניה</a:t>
            </a:r>
          </a:p>
          <a:p>
            <a:pPr lvl="2"/>
            <a:r>
              <a:rPr lang="he-IL" altLang="he-IL" smtClean="0"/>
              <a:t>רמה שלישית</a:t>
            </a:r>
          </a:p>
          <a:p>
            <a:pPr lvl="3"/>
            <a:r>
              <a:rPr lang="he-IL" altLang="he-IL" smtClean="0"/>
              <a:t>רמה רביעית</a:t>
            </a:r>
          </a:p>
          <a:p>
            <a:pPr lvl="4"/>
            <a:r>
              <a:rPr lang="he-IL" altLang="he-IL" smtClean="0"/>
              <a:t>רמה חמישית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759450" y="588327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FD83C39-F317-497E-9E23-934E8BF4CC39}" type="datetimeFigureOut">
              <a:rPr kumimoji="0" lang="he-IL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כ"ג/סיון/תש"ף</a:t>
            </a:fld>
            <a:endParaRPr kumimoji="0" lang="he-IL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5883275"/>
            <a:ext cx="5003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he-IL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85113" y="5883275"/>
            <a:ext cx="5730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59F575F-3B12-49CC-AFD5-AF31DE43309B}" type="slidenum">
              <a:rPr kumimoji="0" lang="he-IL" altLang="he-IL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he-IL" altLang="he-IL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05441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9" r:id="rId1"/>
    <p:sldLayoutId id="2147483850" r:id="rId2"/>
    <p:sldLayoutId id="2147483851" r:id="rId3"/>
    <p:sldLayoutId id="2147483852" r:id="rId4"/>
    <p:sldLayoutId id="2147483853" r:id="rId5"/>
    <p:sldLayoutId id="2147483854" r:id="rId6"/>
    <p:sldLayoutId id="2147483855" r:id="rId7"/>
    <p:sldLayoutId id="2147483856" r:id="rId8"/>
    <p:sldLayoutId id="2147483857" r:id="rId9"/>
    <p:sldLayoutId id="2147483858" r:id="rId10"/>
    <p:sldLayoutId id="2147483859" r:id="rId11"/>
    <p:sldLayoutId id="2147483860" r:id="rId12"/>
    <p:sldLayoutId id="2147483861" r:id="rId13"/>
    <p:sldLayoutId id="2147483862" r:id="rId14"/>
    <p:sldLayoutId id="2147483863" r:id="rId15"/>
    <p:sldLayoutId id="2147483864" r:id="rId16"/>
    <p:sldLayoutId id="2147483865" r:id="rId17"/>
    <p:sldLayoutId id="2147483866" r:id="rId18"/>
  </p:sldLayoutIdLst>
  <p:txStyles>
    <p:titleStyle>
      <a:lvl1pPr algn="ctr" rtl="1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kern="1200" cap="all">
          <a:solidFill>
            <a:schemeClr val="tx1"/>
          </a:solidFill>
          <a:latin typeface="+mj-lt"/>
          <a:ea typeface="+mj-ea"/>
          <a:cs typeface="+mj-cs"/>
        </a:defRPr>
      </a:lvl1pPr>
      <a:lvl2pPr algn="ctr" rtl="1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Tw Cen MT" panose="020B0602020104020603" pitchFamily="34" charset="0"/>
          <a:cs typeface="Times New Roman" panose="02020603050405020304" pitchFamily="18" charset="0"/>
        </a:defRPr>
      </a:lvl2pPr>
      <a:lvl3pPr algn="ctr" rtl="1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Tw Cen MT" panose="020B0602020104020603" pitchFamily="34" charset="0"/>
          <a:cs typeface="Times New Roman" panose="02020603050405020304" pitchFamily="18" charset="0"/>
        </a:defRPr>
      </a:lvl3pPr>
      <a:lvl4pPr algn="ctr" rtl="1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Tw Cen MT" panose="020B0602020104020603" pitchFamily="34" charset="0"/>
          <a:cs typeface="Times New Roman" panose="02020603050405020304" pitchFamily="18" charset="0"/>
        </a:defRPr>
      </a:lvl4pPr>
      <a:lvl5pPr algn="ctr" rtl="1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Tw Cen MT" panose="020B0602020104020603" pitchFamily="34" charset="0"/>
          <a:cs typeface="Times New Roman" panose="02020603050405020304" pitchFamily="18" charset="0"/>
        </a:defRPr>
      </a:lvl5pPr>
      <a:lvl6pPr marL="457200" algn="ctr" rtl="1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Tw Cen MT" panose="020B0602020104020603" pitchFamily="34" charset="0"/>
          <a:cs typeface="Times New Roman" panose="02020603050405020304" pitchFamily="18" charset="0"/>
        </a:defRPr>
      </a:lvl6pPr>
      <a:lvl7pPr marL="914400" algn="ctr" rtl="1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Tw Cen MT" panose="020B0602020104020603" pitchFamily="34" charset="0"/>
          <a:cs typeface="Times New Roman" panose="02020603050405020304" pitchFamily="18" charset="0"/>
        </a:defRPr>
      </a:lvl7pPr>
      <a:lvl8pPr marL="1371600" algn="ctr" rtl="1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Tw Cen MT" panose="020B0602020104020603" pitchFamily="34" charset="0"/>
          <a:cs typeface="Times New Roman" panose="02020603050405020304" pitchFamily="18" charset="0"/>
        </a:defRPr>
      </a:lvl8pPr>
      <a:lvl9pPr marL="1828800" algn="ctr" rtl="1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Tw Cen MT" panose="020B0602020104020603" pitchFamily="34" charset="0"/>
          <a:cs typeface="Times New Roman" panose="02020603050405020304" pitchFamily="18" charset="0"/>
        </a:defRPr>
      </a:lvl9pPr>
    </p:titleStyle>
    <p:bodyStyle>
      <a:lvl1pPr marL="228600" indent="-228600" algn="r" rtl="1" eaLnBrk="0" fontAlgn="base" hangingPunct="0">
        <a:lnSpc>
          <a:spcPct val="120000"/>
        </a:lnSpc>
        <a:spcBef>
          <a:spcPts val="1000"/>
        </a:spcBef>
        <a:spcAft>
          <a:spcPct val="0"/>
        </a:spcAft>
        <a:buClr>
          <a:schemeClr val="tx1"/>
        </a:buClr>
        <a:buFont typeface="Arial" panose="020B0604020202020204" pitchFamily="34" charset="0"/>
        <a:buChar char="•"/>
        <a:defRPr sz="2000" kern="1200" cap="all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r" rtl="1" eaLnBrk="0" fontAlgn="base" hangingPunct="0">
        <a:lnSpc>
          <a:spcPct val="120000"/>
        </a:lnSpc>
        <a:spcBef>
          <a:spcPts val="500"/>
        </a:spcBef>
        <a:spcAft>
          <a:spcPct val="0"/>
        </a:spcAft>
        <a:buClr>
          <a:schemeClr val="tx1"/>
        </a:buClr>
        <a:buFont typeface="Arial" panose="020B0604020202020204" pitchFamily="34" charset="0"/>
        <a:buChar char="•"/>
        <a:defRPr kern="1200" cap="all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rtl="1" eaLnBrk="0" fontAlgn="base" hangingPunct="0">
        <a:lnSpc>
          <a:spcPct val="120000"/>
        </a:lnSpc>
        <a:spcBef>
          <a:spcPts val="500"/>
        </a:spcBef>
        <a:spcAft>
          <a:spcPct val="0"/>
        </a:spcAft>
        <a:buClr>
          <a:schemeClr val="tx1"/>
        </a:buClr>
        <a:buFont typeface="Arial" panose="020B0604020202020204" pitchFamily="34" charset="0"/>
        <a:buChar char="•"/>
        <a:defRPr sz="1600" kern="1200" cap="all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rtl="1" eaLnBrk="0" fontAlgn="base" hangingPunct="0">
        <a:lnSpc>
          <a:spcPct val="120000"/>
        </a:lnSpc>
        <a:spcBef>
          <a:spcPts val="500"/>
        </a:spcBef>
        <a:spcAft>
          <a:spcPct val="0"/>
        </a:spcAft>
        <a:buClr>
          <a:schemeClr val="tx1"/>
        </a:buClr>
        <a:buFont typeface="Arial" panose="020B0604020202020204" pitchFamily="34" charset="0"/>
        <a:buChar char="•"/>
        <a:defRPr sz="1400" kern="1200" cap="all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rtl="1" eaLnBrk="0" fontAlgn="base" hangingPunct="0">
        <a:lnSpc>
          <a:spcPct val="120000"/>
        </a:lnSpc>
        <a:spcBef>
          <a:spcPts val="500"/>
        </a:spcBef>
        <a:spcAft>
          <a:spcPct val="0"/>
        </a:spcAft>
        <a:buClr>
          <a:schemeClr val="tx1"/>
        </a:buClr>
        <a:buFont typeface="Arial" panose="020B0604020202020204" pitchFamily="34" charset="0"/>
        <a:buChar char="•"/>
        <a:defRPr sz="1400" kern="1200" cap="all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FFFFFF"/>
            </a:gs>
            <a:gs pos="100000">
              <a:srgbClr val="B8B8B8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0" y="619125"/>
            <a:ext cx="7772400" cy="15954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he-IL" altLang="he-IL" smtClean="0"/>
              <a:t>לחץ כדי לערוך סגנון כותרת של תבנית בסיס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366963"/>
            <a:ext cx="7772400" cy="34242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he-IL" altLang="he-IL" smtClean="0"/>
              <a:t>ערוך סגנונות טקסט של תבנית בסיס</a:t>
            </a:r>
          </a:p>
          <a:p>
            <a:pPr lvl="1"/>
            <a:r>
              <a:rPr lang="he-IL" altLang="he-IL" smtClean="0"/>
              <a:t>רמה שניה</a:t>
            </a:r>
          </a:p>
          <a:p>
            <a:pPr lvl="2"/>
            <a:r>
              <a:rPr lang="he-IL" altLang="he-IL" smtClean="0"/>
              <a:t>רמה שלישית</a:t>
            </a:r>
          </a:p>
          <a:p>
            <a:pPr lvl="3"/>
            <a:r>
              <a:rPr lang="he-IL" altLang="he-IL" smtClean="0"/>
              <a:t>רמה רביעית</a:t>
            </a:r>
          </a:p>
          <a:p>
            <a:pPr lvl="4"/>
            <a:r>
              <a:rPr lang="he-IL" altLang="he-IL" smtClean="0"/>
              <a:t>רמה חמישית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759450" y="588327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FD83C39-F317-497E-9E23-934E8BF4CC39}" type="datetimeFigureOut">
              <a:rPr kumimoji="0" lang="he-IL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כ"ג/סיון/תש"ף</a:t>
            </a:fld>
            <a:endParaRPr kumimoji="0" lang="he-IL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5883275"/>
            <a:ext cx="5003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he-IL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85113" y="5883275"/>
            <a:ext cx="5730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59F575F-3B12-49CC-AFD5-AF31DE43309B}" type="slidenum">
              <a:rPr kumimoji="0" lang="he-IL" altLang="he-IL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he-IL" altLang="he-IL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61450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8" r:id="rId1"/>
    <p:sldLayoutId id="2147483869" r:id="rId2"/>
    <p:sldLayoutId id="2147483870" r:id="rId3"/>
    <p:sldLayoutId id="2147483871" r:id="rId4"/>
    <p:sldLayoutId id="2147483872" r:id="rId5"/>
    <p:sldLayoutId id="2147483873" r:id="rId6"/>
    <p:sldLayoutId id="2147483874" r:id="rId7"/>
    <p:sldLayoutId id="2147483875" r:id="rId8"/>
    <p:sldLayoutId id="2147483876" r:id="rId9"/>
    <p:sldLayoutId id="2147483877" r:id="rId10"/>
    <p:sldLayoutId id="2147483878" r:id="rId11"/>
    <p:sldLayoutId id="2147483879" r:id="rId12"/>
    <p:sldLayoutId id="2147483880" r:id="rId13"/>
    <p:sldLayoutId id="2147483881" r:id="rId14"/>
    <p:sldLayoutId id="2147483882" r:id="rId15"/>
    <p:sldLayoutId id="2147483883" r:id="rId16"/>
    <p:sldLayoutId id="2147483884" r:id="rId17"/>
    <p:sldLayoutId id="2147483885" r:id="rId18"/>
  </p:sldLayoutIdLst>
  <p:txStyles>
    <p:titleStyle>
      <a:lvl1pPr algn="ctr" rtl="1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kern="1200" cap="all">
          <a:solidFill>
            <a:schemeClr val="tx1"/>
          </a:solidFill>
          <a:latin typeface="+mj-lt"/>
          <a:ea typeface="+mj-ea"/>
          <a:cs typeface="+mj-cs"/>
        </a:defRPr>
      </a:lvl1pPr>
      <a:lvl2pPr algn="ctr" rtl="1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Tw Cen MT" panose="020B0602020104020603" pitchFamily="34" charset="0"/>
          <a:cs typeface="Times New Roman" panose="02020603050405020304" pitchFamily="18" charset="0"/>
        </a:defRPr>
      </a:lvl2pPr>
      <a:lvl3pPr algn="ctr" rtl="1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Tw Cen MT" panose="020B0602020104020603" pitchFamily="34" charset="0"/>
          <a:cs typeface="Times New Roman" panose="02020603050405020304" pitchFamily="18" charset="0"/>
        </a:defRPr>
      </a:lvl3pPr>
      <a:lvl4pPr algn="ctr" rtl="1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Tw Cen MT" panose="020B0602020104020603" pitchFamily="34" charset="0"/>
          <a:cs typeface="Times New Roman" panose="02020603050405020304" pitchFamily="18" charset="0"/>
        </a:defRPr>
      </a:lvl4pPr>
      <a:lvl5pPr algn="ctr" rtl="1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Tw Cen MT" panose="020B0602020104020603" pitchFamily="34" charset="0"/>
          <a:cs typeface="Times New Roman" panose="02020603050405020304" pitchFamily="18" charset="0"/>
        </a:defRPr>
      </a:lvl5pPr>
      <a:lvl6pPr marL="457200" algn="ctr" rtl="1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Tw Cen MT" panose="020B0602020104020603" pitchFamily="34" charset="0"/>
          <a:cs typeface="Times New Roman" panose="02020603050405020304" pitchFamily="18" charset="0"/>
        </a:defRPr>
      </a:lvl6pPr>
      <a:lvl7pPr marL="914400" algn="ctr" rtl="1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Tw Cen MT" panose="020B0602020104020603" pitchFamily="34" charset="0"/>
          <a:cs typeface="Times New Roman" panose="02020603050405020304" pitchFamily="18" charset="0"/>
        </a:defRPr>
      </a:lvl7pPr>
      <a:lvl8pPr marL="1371600" algn="ctr" rtl="1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Tw Cen MT" panose="020B0602020104020603" pitchFamily="34" charset="0"/>
          <a:cs typeface="Times New Roman" panose="02020603050405020304" pitchFamily="18" charset="0"/>
        </a:defRPr>
      </a:lvl8pPr>
      <a:lvl9pPr marL="1828800" algn="ctr" rtl="1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Tw Cen MT" panose="020B0602020104020603" pitchFamily="34" charset="0"/>
          <a:cs typeface="Times New Roman" panose="02020603050405020304" pitchFamily="18" charset="0"/>
        </a:defRPr>
      </a:lvl9pPr>
    </p:titleStyle>
    <p:bodyStyle>
      <a:lvl1pPr marL="228600" indent="-228600" algn="r" rtl="1" eaLnBrk="0" fontAlgn="base" hangingPunct="0">
        <a:lnSpc>
          <a:spcPct val="120000"/>
        </a:lnSpc>
        <a:spcBef>
          <a:spcPts val="1000"/>
        </a:spcBef>
        <a:spcAft>
          <a:spcPct val="0"/>
        </a:spcAft>
        <a:buClr>
          <a:schemeClr val="tx1"/>
        </a:buClr>
        <a:buFont typeface="Arial" panose="020B0604020202020204" pitchFamily="34" charset="0"/>
        <a:buChar char="•"/>
        <a:defRPr sz="2000" kern="1200" cap="all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r" rtl="1" eaLnBrk="0" fontAlgn="base" hangingPunct="0">
        <a:lnSpc>
          <a:spcPct val="120000"/>
        </a:lnSpc>
        <a:spcBef>
          <a:spcPts val="500"/>
        </a:spcBef>
        <a:spcAft>
          <a:spcPct val="0"/>
        </a:spcAft>
        <a:buClr>
          <a:schemeClr val="tx1"/>
        </a:buClr>
        <a:buFont typeface="Arial" panose="020B0604020202020204" pitchFamily="34" charset="0"/>
        <a:buChar char="•"/>
        <a:defRPr kern="1200" cap="all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rtl="1" eaLnBrk="0" fontAlgn="base" hangingPunct="0">
        <a:lnSpc>
          <a:spcPct val="120000"/>
        </a:lnSpc>
        <a:spcBef>
          <a:spcPts val="500"/>
        </a:spcBef>
        <a:spcAft>
          <a:spcPct val="0"/>
        </a:spcAft>
        <a:buClr>
          <a:schemeClr val="tx1"/>
        </a:buClr>
        <a:buFont typeface="Arial" panose="020B0604020202020204" pitchFamily="34" charset="0"/>
        <a:buChar char="•"/>
        <a:defRPr sz="1600" kern="1200" cap="all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rtl="1" eaLnBrk="0" fontAlgn="base" hangingPunct="0">
        <a:lnSpc>
          <a:spcPct val="120000"/>
        </a:lnSpc>
        <a:spcBef>
          <a:spcPts val="500"/>
        </a:spcBef>
        <a:spcAft>
          <a:spcPct val="0"/>
        </a:spcAft>
        <a:buClr>
          <a:schemeClr val="tx1"/>
        </a:buClr>
        <a:buFont typeface="Arial" panose="020B0604020202020204" pitchFamily="34" charset="0"/>
        <a:buChar char="•"/>
        <a:defRPr sz="1400" kern="1200" cap="all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rtl="1" eaLnBrk="0" fontAlgn="base" hangingPunct="0">
        <a:lnSpc>
          <a:spcPct val="120000"/>
        </a:lnSpc>
        <a:spcBef>
          <a:spcPts val="500"/>
        </a:spcBef>
        <a:spcAft>
          <a:spcPct val="0"/>
        </a:spcAft>
        <a:buClr>
          <a:schemeClr val="tx1"/>
        </a:buClr>
        <a:buFont typeface="Arial" panose="020B0604020202020204" pitchFamily="34" charset="0"/>
        <a:buChar char="•"/>
        <a:defRPr sz="1400" kern="1200" cap="all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://www.google.co.il/url?sa=i&amp;rct=j&amp;q=&amp;esrc=s&amp;source=images&amp;cd=&amp;cad=rja&amp;uact=8&amp;docid=GK3Px1pVgZ4NoM&amp;tbnid=MblKPO_1ls8DvM:&amp;ved=0CAUQjRw&amp;url=http://shlah.agora.co.il/spreadYourGood.asp?id%3D25&amp;ei=t5iVU5euLs7T7Ab40IHIBA&amp;psig=AFQjCNGESiALGCQ22h5KSc_H2dhAXw8QNw&amp;ust=1402399257264248" TargetMode="Externa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1.xml"/><Relationship Id="rId7" Type="http://schemas.openxmlformats.org/officeDocument/2006/relationships/image" Target="../media/image10.png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1.xml"/><Relationship Id="rId5" Type="http://schemas.openxmlformats.org/officeDocument/2006/relationships/diagramColors" Target="../diagrams/colors11.xml"/><Relationship Id="rId4" Type="http://schemas.openxmlformats.org/officeDocument/2006/relationships/diagramQuickStyle" Target="../diagrams/quickStyle1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2.xml"/><Relationship Id="rId7" Type="http://schemas.openxmlformats.org/officeDocument/2006/relationships/image" Target="../media/image12.png"/><Relationship Id="rId2" Type="http://schemas.openxmlformats.org/officeDocument/2006/relationships/diagramData" Target="../diagrams/data12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2.xml"/><Relationship Id="rId5" Type="http://schemas.openxmlformats.org/officeDocument/2006/relationships/diagramColors" Target="../diagrams/colors12.xml"/><Relationship Id="rId4" Type="http://schemas.openxmlformats.org/officeDocument/2006/relationships/diagramQuickStyle" Target="../diagrams/quickStyle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3.xml"/><Relationship Id="rId2" Type="http://schemas.openxmlformats.org/officeDocument/2006/relationships/diagramData" Target="../diagrams/data13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3.xml"/><Relationship Id="rId5" Type="http://schemas.openxmlformats.org/officeDocument/2006/relationships/diagramColors" Target="../diagrams/colors13.xml"/><Relationship Id="rId4" Type="http://schemas.openxmlformats.org/officeDocument/2006/relationships/diagramQuickStyle" Target="../diagrams/quickStyle13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image" Target="../media/image14.jpg"/><Relationship Id="rId7" Type="http://schemas.openxmlformats.org/officeDocument/2006/relationships/image" Target="../media/image18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g"/><Relationship Id="rId5" Type="http://schemas.openxmlformats.org/officeDocument/2006/relationships/image" Target="../media/image16.jpg"/><Relationship Id="rId4" Type="http://schemas.openxmlformats.org/officeDocument/2006/relationships/image" Target="../media/image15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4.xml"/><Relationship Id="rId2" Type="http://schemas.openxmlformats.org/officeDocument/2006/relationships/diagramData" Target="../diagrams/data14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4.xml"/><Relationship Id="rId5" Type="http://schemas.openxmlformats.org/officeDocument/2006/relationships/diagramColors" Target="../diagrams/colors14.xml"/><Relationship Id="rId4" Type="http://schemas.openxmlformats.org/officeDocument/2006/relationships/diagramQuickStyle" Target="../diagrams/quickStyle14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5.xml"/><Relationship Id="rId3" Type="http://schemas.openxmlformats.org/officeDocument/2006/relationships/image" Target="../media/image23.png"/><Relationship Id="rId7" Type="http://schemas.openxmlformats.org/officeDocument/2006/relationships/diagramQuickStyle" Target="../diagrams/quickStyle15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diagramLayout" Target="../diagrams/layout15.xml"/><Relationship Id="rId5" Type="http://schemas.openxmlformats.org/officeDocument/2006/relationships/diagramData" Target="../diagrams/data15.xml"/><Relationship Id="rId4" Type="http://schemas.openxmlformats.org/officeDocument/2006/relationships/image" Target="../media/image24.png"/><Relationship Id="rId9" Type="http://schemas.microsoft.com/office/2007/relationships/diagramDrawing" Target="../diagrams/drawing1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6.xml"/><Relationship Id="rId2" Type="http://schemas.openxmlformats.org/officeDocument/2006/relationships/diagramData" Target="../diagrams/data16.xml"/><Relationship Id="rId1" Type="http://schemas.openxmlformats.org/officeDocument/2006/relationships/slideLayout" Target="../slideLayouts/slideLayout24.xml"/><Relationship Id="rId6" Type="http://schemas.microsoft.com/office/2007/relationships/diagramDrawing" Target="../diagrams/drawing16.xml"/><Relationship Id="rId5" Type="http://schemas.openxmlformats.org/officeDocument/2006/relationships/diagramColors" Target="../diagrams/colors16.xml"/><Relationship Id="rId4" Type="http://schemas.openxmlformats.org/officeDocument/2006/relationships/diagramQuickStyle" Target="../diagrams/quickStyle1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7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7.xml"/><Relationship Id="rId2" Type="http://schemas.openxmlformats.org/officeDocument/2006/relationships/diagramData" Target="../diagrams/data17.xml"/><Relationship Id="rId1" Type="http://schemas.openxmlformats.org/officeDocument/2006/relationships/slideLayout" Target="../slideLayouts/slideLayout37.xml"/><Relationship Id="rId6" Type="http://schemas.microsoft.com/office/2007/relationships/diagramDrawing" Target="../diagrams/drawing17.xml"/><Relationship Id="rId5" Type="http://schemas.openxmlformats.org/officeDocument/2006/relationships/diagramColors" Target="../diagrams/colors17.xml"/><Relationship Id="rId4" Type="http://schemas.openxmlformats.org/officeDocument/2006/relationships/diagramQuickStyle" Target="../diagrams/quickStyle1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8.xml"/><Relationship Id="rId2" Type="http://schemas.openxmlformats.org/officeDocument/2006/relationships/diagramData" Target="../diagrams/data18.xml"/><Relationship Id="rId1" Type="http://schemas.openxmlformats.org/officeDocument/2006/relationships/slideLayout" Target="../slideLayouts/slideLayout60.xml"/><Relationship Id="rId6" Type="http://schemas.microsoft.com/office/2007/relationships/diagramDrawing" Target="../diagrams/drawing18.xml"/><Relationship Id="rId5" Type="http://schemas.openxmlformats.org/officeDocument/2006/relationships/diagramColors" Target="../diagrams/colors18.xml"/><Relationship Id="rId4" Type="http://schemas.openxmlformats.org/officeDocument/2006/relationships/diagramQuickStyle" Target="../diagrams/quickStyle1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9.xml"/><Relationship Id="rId2" Type="http://schemas.openxmlformats.org/officeDocument/2006/relationships/diagramData" Target="../diagrams/data19.xml"/><Relationship Id="rId1" Type="http://schemas.openxmlformats.org/officeDocument/2006/relationships/slideLayout" Target="../slideLayouts/slideLayout73.xml"/><Relationship Id="rId6" Type="http://schemas.microsoft.com/office/2007/relationships/diagramDrawing" Target="../diagrams/drawing19.xml"/><Relationship Id="rId5" Type="http://schemas.openxmlformats.org/officeDocument/2006/relationships/diagramColors" Target="../diagrams/colors19.xml"/><Relationship Id="rId4" Type="http://schemas.openxmlformats.org/officeDocument/2006/relationships/diagramQuickStyle" Target="../diagrams/quickStyle19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0.xml"/><Relationship Id="rId2" Type="http://schemas.openxmlformats.org/officeDocument/2006/relationships/diagramData" Target="../diagrams/data20.xml"/><Relationship Id="rId1" Type="http://schemas.openxmlformats.org/officeDocument/2006/relationships/slideLayout" Target="../slideLayouts/slideLayout91.xml"/><Relationship Id="rId6" Type="http://schemas.microsoft.com/office/2007/relationships/diagramDrawing" Target="../diagrams/drawing20.xml"/><Relationship Id="rId5" Type="http://schemas.openxmlformats.org/officeDocument/2006/relationships/diagramColors" Target="../diagrams/colors20.xml"/><Relationship Id="rId4" Type="http://schemas.openxmlformats.org/officeDocument/2006/relationships/diagramQuickStyle" Target="../diagrams/quickStyle20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1.xml"/><Relationship Id="rId2" Type="http://schemas.openxmlformats.org/officeDocument/2006/relationships/diagramData" Target="../diagrams/data21.xml"/><Relationship Id="rId1" Type="http://schemas.openxmlformats.org/officeDocument/2006/relationships/slideLayout" Target="../slideLayouts/slideLayout78.xml"/><Relationship Id="rId6" Type="http://schemas.microsoft.com/office/2007/relationships/diagramDrawing" Target="../diagrams/drawing21.xml"/><Relationship Id="rId5" Type="http://schemas.openxmlformats.org/officeDocument/2006/relationships/diagramColors" Target="../diagrams/colors21.xml"/><Relationship Id="rId4" Type="http://schemas.openxmlformats.org/officeDocument/2006/relationships/diagramQuickStyle" Target="../diagrams/quickStyle2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8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8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2.xml"/><Relationship Id="rId7" Type="http://schemas.microsoft.com/office/2007/relationships/diagramDrawing" Target="../diagrams/drawing22.xml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2.xml"/><Relationship Id="rId6" Type="http://schemas.openxmlformats.org/officeDocument/2006/relationships/diagramColors" Target="../diagrams/colors22.xml"/><Relationship Id="rId5" Type="http://schemas.openxmlformats.org/officeDocument/2006/relationships/diagramQuickStyle" Target="../diagrams/quickStyle22.xml"/><Relationship Id="rId4" Type="http://schemas.openxmlformats.org/officeDocument/2006/relationships/diagramLayout" Target="../diagrams/layout2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3.xml"/><Relationship Id="rId7" Type="http://schemas.microsoft.com/office/2007/relationships/diagramDrawing" Target="../diagrams/drawing23.xml"/><Relationship Id="rId2" Type="http://schemas.openxmlformats.org/officeDocument/2006/relationships/image" Target="../media/image36.gif"/><Relationship Id="rId1" Type="http://schemas.openxmlformats.org/officeDocument/2006/relationships/slideLayout" Target="../slideLayouts/slideLayout72.xml"/><Relationship Id="rId6" Type="http://schemas.openxmlformats.org/officeDocument/2006/relationships/diagramColors" Target="../diagrams/colors23.xml"/><Relationship Id="rId5" Type="http://schemas.openxmlformats.org/officeDocument/2006/relationships/diagramQuickStyle" Target="../diagrams/quickStyle23.xml"/><Relationship Id="rId4" Type="http://schemas.openxmlformats.org/officeDocument/2006/relationships/diagramLayout" Target="../diagrams/layout2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gif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image" Target="../media/image8.pn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7.xml"/><Relationship Id="rId3" Type="http://schemas.openxmlformats.org/officeDocument/2006/relationships/diagramLayout" Target="../diagrams/layout6.xml"/><Relationship Id="rId7" Type="http://schemas.openxmlformats.org/officeDocument/2006/relationships/diagramData" Target="../diagrams/data7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6.xml"/><Relationship Id="rId11" Type="http://schemas.microsoft.com/office/2007/relationships/diagramDrawing" Target="../diagrams/drawing7.xml"/><Relationship Id="rId5" Type="http://schemas.openxmlformats.org/officeDocument/2006/relationships/diagramColors" Target="../diagrams/colors6.xml"/><Relationship Id="rId10" Type="http://schemas.openxmlformats.org/officeDocument/2006/relationships/diagramColors" Target="../diagrams/colors7.xml"/><Relationship Id="rId4" Type="http://schemas.openxmlformats.org/officeDocument/2006/relationships/diagramQuickStyle" Target="../diagrams/quickStyle6.xml"/><Relationship Id="rId9" Type="http://schemas.openxmlformats.org/officeDocument/2006/relationships/diagramQuickStyle" Target="../diagrams/quickStyl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-396552" y="1117023"/>
            <a:ext cx="10772687" cy="452431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he-IL" sz="9600" b="1" dirty="0" smtClean="0">
                <a:solidFill>
                  <a:srgbClr val="00206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Guttman Calligraphic" pitchFamily="2" charset="-79"/>
                <a:cs typeface="Guttman Calligraphic" pitchFamily="2" charset="-79"/>
              </a:rPr>
              <a:t>מעלה עיר</a:t>
            </a:r>
            <a:r>
              <a:rPr lang="he-IL" sz="9600" dirty="0" smtClean="0">
                <a:solidFill>
                  <a:srgbClr val="00206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Guttman Calligraphic" pitchFamily="2" charset="-79"/>
                <a:cs typeface="Guttman Calligraphic" pitchFamily="2" charset="-79"/>
              </a:rPr>
              <a:t>ו</a:t>
            </a:r>
            <a:r>
              <a:rPr lang="he-IL" sz="9600" b="1" dirty="0" smtClean="0">
                <a:solidFill>
                  <a:srgbClr val="00206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Guttman Calligraphic" pitchFamily="2" charset="-79"/>
                <a:cs typeface="Guttman Calligraphic" pitchFamily="2" charset="-79"/>
              </a:rPr>
              <a:t>ן</a:t>
            </a:r>
          </a:p>
          <a:p>
            <a:pPr algn="ctr"/>
            <a:r>
              <a:rPr lang="he-IL" sz="9600" b="1" dirty="0" smtClean="0">
                <a:solidFill>
                  <a:srgbClr val="00206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Guttman Calligraphic" pitchFamily="2" charset="-79"/>
                <a:cs typeface="Guttman Calligraphic" pitchFamily="2" charset="-79"/>
              </a:rPr>
              <a:t>המחלקה לשירותים חברתיים </a:t>
            </a:r>
            <a:endParaRPr lang="he-IL" sz="9600" b="1" dirty="0">
              <a:solidFill>
                <a:srgbClr val="002060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</a:effectLst>
              <a:latin typeface="Guttman Calligraphic" pitchFamily="2" charset="-79"/>
              <a:cs typeface="Guttman Calligraphic" pitchFamily="2" charset="-79"/>
            </a:endParaRPr>
          </a:p>
        </p:txBody>
      </p:sp>
      <p:sp>
        <p:nvSpPr>
          <p:cNvPr id="3" name="AutoShape 2" descr="data:image/jpeg;base64,/9j/4AAQSkZJRgABAQAAAQABAAD/2wCEAAkGBxQTEBQSExQVFhUXFhkYFxUYFhsYGRgaGBgYHR0VFRUYHCggGBolHRgaITEjJSkrLi4uGB8zODMsNygtLiwBCgoKDg0OGxAQGywkICYvNDQ0LCwsLCwsLCwsLDQsLCwsLCwsLCwsLCwsLCwsLCwsLCwsLCwsLCwsLCwsLCwsLP/AABEIAIUBYgMBEQACEQEDEQH/xAAcAAEAAwADAQEAAAAAAAAAAAAABQYHAgMEAQj/xABEEAABAwIEAwYDAwkGBgMAAAABAAIDBBEFEiExBkFRBxNhcYGRIqGxFDJyIyRCUnOywcLRCDNigqLhNFNjkvDxFSVD/8QAGwEBAAMBAQEBAAAAAAAAAAAAAAMEBQECBgf/xAA0EQACAgIAAwcDAwMDBQAAAAAAAQIDBBESITEFEyIyQVFxIzNhgbHBkaHwQtHxBhQ0YuH/2gAMAwEAAhEDEQA/ANxQBAEAQBAEAQBAEAQBAEAQBAEAQBAEAQBAEAQBAEAQBAEAQBAEAQBAEAQBAEAQBAEAQBAEAQBAEAQBAEAQBAEAQBAEAQBAEAQBAEAQBAEAQBAEAQBAEAQBAEAQBAEAQBAEAQBAfCUAab6hAfUAQBAEAQBAEAQBAEAQBAY92m1jzXFhccrGtygEgC4uT5/0C1cOK7vZxl67O8TdPRNL3Fz2Ocwkm501F/QhUsqChZyOos6rgIAgCAguN53soZXRktcANRoQLi9iNlLSk5rZNjpOxJmd9n9U8V8YDjZ+YOF/vfCTr11CuZCXB0NDKiu7fI2FZxkhAEAQBAEAQBAEAQBAEAQFFx7jaSOd0cTG5WGxLrkkjewB0CljXtbZn3ZkoycYokuE+KvtLjHI0NkAuLbOHPQ7FcnDRLj5PePhfUtCjLYQBAEAQBAEAQFC7Q6h3fMjucuTNbkSXEXPXYKnkt8SRaoXLZ0cBVDxU5ATkLSXDlpsfDXT1XMdvi0duS4dmiK6VAgCAIAgCAIAgCAIDzYhXMhidLIbMaLk2v8AIL1GLk9IHkw7HopaX7VfJHrcvsLWNtV6lVKM+D1Bl/H+M01TIx8DTnFw+S2UOGlhY7ka6rSxa5wTUjjJns2oo7h7Kwh7gC+nFmkkX0dmvmHi22+6hy5S6OP6hGlrPOhAEAQEJxdWwMpZWTPa3Oxwa2/xE2NrN3OqlqjJyTRNTGTmnFGX8FVTI66F8hAbcguOgBcCASeQuVevTlBpGnkx4q2kbU1wIuNQeazDGPqAIDrnmawXcbBQ3310w47HpHqMXJ6Rwpqtj/um/hz9lHjZtOR9t/p6nqdcodUd6tEYQBAEAQBAEBxe24Iva4tccvEIGYtilIYpnxkl2VxGYgjN46q0ntGDZHhk0TPAdO41jHhpytDrusbD4SN9r6rzY+RPiRbsTNSVc1wgCAIAgCAID45wAuTYDclAZ/xziEMrmd24Oc24c4bW6X56qlfOMmtFqmLS5nn4NxSKCR5luMwADrXA11v0/wBlyicYt7O2xclyNEp6hsjQ5jg5p5g3Cupp80VWmup2rpwIAgCAIAgCAIAgPJi0eanlaRe8bx/pK9QepIGOwYv/APUOpy8X75oaznltmJ8sy1nV9fiXsefQrqnB9ZIWkOaSHDUEGxB6gprfIH6Fwyo7yGN975mNN/MBYUlptHo9K8gICK4oqzFRzSNNnBhynoToCPde61uaRJTHimkzD5ZC5xc4lzjuSbk+ZK1NJdDaSS5I4odJXA8bnhkYI5HAZgMl7tNyNMp0F/BeJwjJPaIrKoST2jcllmKEBA8Qu+No/wAP8V8n/wBQSffQW/T+TQw14Wzx4dLllafGx9dFm9n3OrJhL86/ryJ7o8UGi1L74yAgCAIAgCAIClcVcYOikMMAF26OedbHo0eHUqWFe1tlDIynGXDAo1bWPleXyOLnHmfp5KVLXQz5ScnuRPYNxnLAxsZY17G6D9FwHQEaH1C8yrTLFWXKC1raNLpZw9jXjZwBHqFXNaL2to7UOhAEAQBAEBQuPsULpBA0/C0Au8XHYHyH1VPInz4S1THS2VJViYICa4SrzFVRi5DHnK4X0NxYH0NlLTLU0R2R3E1BaBTCAIAgCAIAgCAIDjIwEEHYgg+qAxbhbArvknnbaCmJL77OczaIX35X9Oq17reSjHqziK491yTYC5vYbC/IeCsa0cO6mo3yB5Y0kRtzv8G3tf5rjklrfqDVuBcYthZe7XuM7T4hozAexAWTmpQm3+p3fI8PDvHE01UyKRkYZIbDKCC02NtSTdZVWTKU9MijY29M0BXSYpvahW5KRsd9ZHjTwbqT7291Zxo7nst4cNz37GVuaRurxpnxAconlrg4bggj0N01tBra0b7h9UJYmSt2e0OHqFkyWnow5R4W0znUzBjS48v/ACyr5F8aK3ZL0EIuUtIqkshcS47lfAW2ytk5S6s2IxUVpHEGxuo09PaPT5lloMQEhItawF/9l9vgdpRym4pa0jKtodfM9q0yAIAgCAIDhNIGtLibAAkk7AAXuUON6WzEqqcvke87ucT7lW0tGDKXE2zqQ8hAa7wjLmooSf1bf9pI/gq0/MbWM91ImF5JwgCAIAgPhKAyDFanvJ5H/rPJ9L6fJZk3uTZfitJI8q8nQgOUby1wcNwQR6J0BslNJmY13VoPuFqLoUH1OxdOBAEAQBAEAQBAEBnHavWSNEcIyNifdxAPxvcObhyaL+p8lfwopty9TjM3WgcLNwWHXqG5XZZaaUXymxLRcAHYqtka0n7M6ia4Vm7vBaglzG55HgZ72N2MFgBrm00Wf2nLTfweZeUrGFGTv4jELyB4LASBcg7EkgWWBDfEuHqV115G300ru7DpQ1jrXcA64b1+LTRbEdtcy2tmRcR17sQrg2IXaSI4h4X1cenM+QWnXHuobZr0wVNe2cOOSPtr2t2Y1jP+1oXcdeA7i/b5lfspUifRZ4sFDsINQB8bZnEnnk0aR5DdQd5q7hKztav4X00WrsuxLPTvgJ1jddv4Hf0N/cKvlR1Li9yrmw1PiXqTGNVuY5G7Dc9Svie2c9Wy7mHRdfy//hJi08K4mRSwi4EB6sNnySNPI6H1V7s7I7jIjJ9Hyf6kN8OODLSvvDJCAEoDrhna8Xa5rhtcEEX6aIdaa6nYhwqXaLXuZA2NugkJDuthrb1Ula5lLNm1BJepTHYUG0QqHEhzpMrG8nNA1d13v7KXi8Wij3equN+5FL0QknBQh1HJKPvMlaHfgc3T/UvLfPRKoJ1uXs/7GjcF1neUcfVl2H/Lz9rFQzWmamLPirROLwWAgPPPXxMc1j5GNc42a1zwC49Ggm5QHoQBAdFfm7qTJ97I7L52Nt/FclvT0dj1WzJKSmL3OABOVjnG3+EE/VZiWy83o864dCA9tdh5jjhedpGl2/jt7W916lHST9zypbbRqmG/3Mf4G/QLSj0RSfU9K6cIjHeIoqUsEub472yi9rdfdRWXRr1sisujXriPThWLw1Dc0Tw6242I82nUL1CyM14WeoWRmtxZ7l7PYQBAEAQBAYp2g4h31fJY3bHaMdNN/mT7LXxYcNa/J5ZW1YBquGh0WA3BykxuINr6PcduhsVj5NqhY5tb0G9IpFTiOalhp2tsI3Pc43vmc46H0CxsjKlfpy6kEp7R4FWPBO0eOzMoZ4g8kFzALkkta4ODg08r2HzWt2Z4pNS9C/gJSs0/QtXAeEsp6V1ZIPjLXOBP6MYGw6E2PyV++blLhRZybHOfAv8AGZvWVLpJHSO+89xcfU3V1LhWjRjHhXCjpXTpqXZ9CJcMkiOxdIw/5gP6qhkPVmzMynw27RVOBap0FeGHS4ex48Wgn6t+akzpxjjysfotlzIip18i+4bAHZ3uF8oJHS+q/Puz6FYrLrFvhW/xsium46jH1I9ZJaCAkXUN4GyDcA38RffzWzLAc8ON8eq6/G+vyiqrtWuDPdhWI5hleQHbNubZvAdStfsjPlfF1z6r190V8inhe49CUW0VTLO2zHZYxDTRucwSNc6Qg2zDYNuOW9/ReJP0NrsjHjNynJb10ITsSrntrJIRmMb4y53QOaRZxHU7LkeTLPbMIutS9dm2tcDsQVIfOFB44qWzVcFPyaRmLdT8bgMoA52HzUsOUWyhkLvLo1lf4mxDvZsjdIovycbRtYaE+Z/opILSKd8+KWl0XQiV6ISxcFEPlkp3fdmjc31AuD9V4n02WsXTk4P1RZOAonwuqKeQfEx4PncWuPA2BUdnPTLWInByg/QsmKYjHTxGWV1mj1JJ2AHMqGc1BbZo1VStlwxXMp8HaDnm7tsVmuIaxxdqCdAXDa17KrHLTlrXI0p9luNfFxc0fnDiXv8A7ZMKl5fM2Rwe4knUH9EnYdFcMk/Q/Ybisk+EgzSF5ZM+NrnG5ygMIBJ1NsxQGhAoDpr5MsUjujHH2BXJPSZ2K2zPsPpzHh8850Mto2/huLkeB1HoqUVqty9y3J7mkV1QEgQEo6XPRAHeKSwP+GQHT3Ck3uv4PGtS+TTsO/uY/wADfoFoR6Ipy6s9C6cMZ4szfbZw4uNnm2Yk2B1AF+Wqx8jfePZj377x7Jfs4oZHVPfC4jYHBx5OJGjfG2/opsOEuLi9CbEhJz4vQ09aRpBAEAQBAQvFuPNpKdz7jO64jb1d1t0G5U1NTsloGFucSbk3J1J6nqtk8hjLkAbkgD10TpzBvtRhTXUhpr2b3fdg26CwNl8/YuNPfqda2tGVcT0UVO9tPHdzmaySEWLnG1mgcmgfVZd0YwfCivNJciFUJ4LLwZhsVTNJDIHZC1rwAbatOxPT4ir+DY4TfD7FnGtdctxNE4hoiaGWKIAfki1rdtANvYLQhLxpssVS+onL3MPutRm0wAg0az2YQObREu2fK5zfKzW/VpWfkvczKzHuz9Dzy4C//wCQnl7okOAMbwRl2s4Ho5ZXa8b7sRV08/der9tEtV0FBJvoWsxZYC3mGH6KN0uvBcNc+F/sVuLdu/yVdfCmsF0FsoocsbWnpqvv8KnuseNb9jHslxTbKd2gcIzVIhfSPEb4nF9r5QXaWcHciNVHDDhTbxVR5Pr+P+TQws2Fe1ctpkPS0PEMYI72J+n6ZY4+hLd/NXNSJJT7Ok/K1/nyZrxVBWtlDq4Sd44fCZNbgcm20sL7DqvPP1NrFlQ46o1oiqapfG7NG5zHbXaSDr4hCxOEZLUls0vhLgCvcwukqH0zJGfda4l5G4zDZo1J3uuqLMTKz8dPUYKTX9CyVnCjKGk71j5JJYxYPJAAzaZi0D9EHqp62/KfMZ/DKcr0tP8AHT5KUrBjBATPBp/PofM/uuXmflJ8b7sSwYbj3dVdRNOyQMe8MD8hszLcDN0CrXWRrS2auDTZfZY1/R+vwcu0+XNTwlrmlpdmtfVwI0IHMaqlmPwo2+ylqyW16GfUkeaRjcwZdwGY7N13JVGK20jam9Rb1v8AB09tHBEVMHV4e7NPIwCMAZA4t+NxcddSCRbqttdD5B9TKoayRrcrZHtaTcta9wF+tgbXQ4T/AA7xziNKQ2CokIJ/u3flQT0DXXPsgNbwftOnlgENZRTxvljLRO2N3dEuBAcQR8IJPUrzPys9Q8yLHUVUc2FZGEZogzMzmLEC9uhuTdVm1Knl6E6TVvP1KcqpOEBIw1DRSuYb5nStP+Vo6+qkTXBr8nl9dmgYHxHT1FmRvs8D7jhZ2nTkfRXK7oT5JmZC+E3pM9OO4symgdK7W2jW83OOwC7ZYoR4mdssVceJmPYriUlRKZZTdx0AGgA5NCyLLHN7ZkWTc3tl07PeIR8NI8NGh7tw0vuS13j4q7i3f6GXcW7/AEMvqvF4IAgCAIDHuM6Gvme+ongc2Ng+EBzXBjb/AOFx9StbHlTFcMXzOMqKsnD3YCR9rp833e+jv5ZwvFvkfwDf5ZA1pc42ABJPQDcrDb0ejHuL8eFXPmaLRsFmaWJvu4+eiyr7e8ly6FacuJkEoTwa3wThUDKeKeNnxvZ8T7kkk7jew1C1KIRUU0WYJa2WQhTnswOGmzTti6yhnu+y13LUd/g3XLwb/BI8YYcIKyVgFm3DmjoHDZeKJcUEyPGnx1pmi9nMubD4/wDC57f9RP8AFUshfUZn5a+qyzqArHgxmfLHYbu09Oaye2ch1Y+l1ly/3LGNDinz9Ctr4s1AgLXh8+eNrufPzC++7PyO/wAeM319flGPbDgm0ehXCMIDCe2bFxNXCFtrQMyk887tXewyj3Ucup9N2RTwUub9f2RQmusQemq4arW1o/T/AAviYqaOGdumdguOhGhHuCpE9o+KyKnVZKD9DlxHLlpJ3f8ATd8xb+K9x6oqXvVcn+DG1ZMM+oCY4QP59B+I/uleZ+UnxvuxNXq6ZsjHRvF2uBBHgVVklJaZuQk4SUo9UZhxHwhLBE6V0wexlmtBvcNJ0Avpz2WbbjyguLezfxs+Fk1BR03+5VFWNI9PFFQ6owSqZJIXOgfFJGHakNzBps7prstDEsck02YPadEYNSitb/cxxsZIJHK1/XmrhlHKmqHRvbIxxa9jg5rhuCDcFAfq/gDiRmJ4eyUgZtY5mcg8b6dCLEeaDod8PDEcMVQGFzjIwgX5AAkAW8T8lEqlGLSJXY3JNmbrPLYQFt4c4Z76Fr5DlYX5gBu4DTfkCVZqp4o7ZDZbwvSJTHeDIpAZIPyUw1BaSGkjqOR8QvdmNGXOPJmZbjRlzjyZR8Wp61wLagSEQtJu77oF98w0cdd9SqVkbXyl6FGyNr8/oQirkB6aKR0bmTgGzXizuVxra/Wy9w3FqR7i3FqRtlDVtljbIw3a4XB/85rajJSW0bMZKS2jvXT0EAQBAeHG8NFTA+FznNDxYlu+9+a91z4JKQMl4t4OfRsbJnEjHHKTaxadxcX1BstSjIVr1rTPLRBQUswaJ2sflaQ7vMpLQQd72tupnKPlbBqs/F7H4Z9oLRmfeLu9xnsbg/4ba+SwsxdxtM5KWkUjAcA+0RSuErWuY0lse7n2Fzp05X6rKqq403shjHZH4TRmeaOIGxebXPLxso4R45JHlLb0bRgeFMpoWwsJIGpJOpJ3Ph5Ba1cFCOkWorS0e9ezphmDuvXwnrUs+coWrP7b+P4Nuz7T+P4JrtOYRXX6xNt6EhRYr8BBhP6evyT3ZViF4ZICNWOzg+DuXuPmocqOmpEGbDUlL3L2qpSIPiGT4mt8Cff/ANL5b/qCzc4Q9lv+v/Bfw48myIXzxdCAsGAO/JkdHH5gL63sCe8eUfaX7pGblrx7/BJrdKpxkeACToACSfJAflfFawzTyzHd73O9ySB7KI+4ph3daj7I8iEhu/YrPmwwt/Une0eoY7+Ze4dD5bteOsjful/sWLjV9qGbxAHu4KWHmMTK+0zJlYMYICU4WP57B+0H0K8z8rJaPux+TYVWNwo3ajX2ijgB1e7M4eDdvmfkqeZPkomt2VXubn7fyZwVnm6W3FcNja2OZzM9JVRsZUMFxb7t9WkFuoB06FXPttWLo+pjffhKiT8UW9fkz3jDhWCKoxT7K0sgpoISBnc4B8ro9AXXLhrfU6K+jG+TN104ax/Z8r5mVkkTY3uglbZ7wCWxvaCWlx5XALfUID9CkIDIcYp+7qJWdHn2vcLNmtSaL0XtJnjXg9GscNm9JD+ALRq8iKVnmZJKQ8EXxQy9FUD/AKTz7An+Cju+2/giu+3L4MXCxTGLjwxhX2nDqhmlw/NH4Oa0fXb1V2ivjqaLtNfHTJFj7OZAaEN5te8EdLuvb5qxiv6ZYxH9PRaFZLIQBAEAQFQ7UoiaC42bIwny1H1IVrDerTjOvhCi7/Bu5vbO2RoPT4nWK7fLhv4gQfAWHCVlXQVLSC1zX22LXatLmn0b5rvaEI2xjL0Zxra0csU4Knpj31M8yZdbAWeB5bOHgsOeNKHigyJ1tc0RnAUYNfFcbZjboQ0qPGX1Eea/MbAtQsnRXS5Ynu/VY4+wJXUts7FbejD+Gxespv20X77StSzyv4Nq3yS+GazxXw0ysj/VlaDkf/K7q2/ss+q1wf4Mum51v8GSQVU9LK7I50Ujfhda3LkQdCFoNRmvdGo4wsXPmjY+GMXFVTMl0zfdeOjhv/X1WdZDgloybq+7m4nZiGGd47MHWNtjssHtDsn/ALmfeRlp+z6ElORwLWiEqqYxuyute19F8xlYk8efBPr+C/XYpraPkMJc8M2JNtV4qolZaqujb1zOymox4ifwqidGHXIN7bL67svAsxFLjae/Yzr7lY1o961iuQnG9V3eHVTxoe5eAfFwyj5lcb0ixiR4r4J+6PzKoz7QIDauwqT80qG9J7+7Gj+Veoep832yvqxf4/ktPHz7UL/FzR/qCmr8x87mP6TMsVgyAgJHhv8A4yn/AGrfquS6Mlp+5H5NkVU3DJO0Opz1zhyY1rPqT83LLynuw+j7Nhw0b92VpVy+a1wdE2bC443gOaWvYQemZwWnQlKlJnzea3DKco/hmfY3wTLQ4Xi8k84lEzWFoDTcZJG5S4n0HorEVpJFOc3KTk/UwldPJuv9m0/kqz8cf7pQG0IDMuNYctY88nBrh7W+oVC9amXKn4SCUJIaJwBUOdTFp2Y8hvkdbe5KvY78JVuXiLMpyEjOJnWo6j9k8e7SFHb5H8Ed325fBiwWKYpf+zB5LKhni0+4IWhhPk0aGF0aJ3hDBJKVsrZHNdnfmGW+1udxup6K3BPZPRU609+5YFOThAEAQBAePF6ATwSQu2e0i/Q8j6FeoS4ZJgrvZnP+aOhIs+GR7HDzN/4keisZa8fEvU4joqZhDjrNMomgy32zG5tfx+Gy6lxY7/DBdVUOmbU7gce+EAAPcDbwj1PuqC/8jkQf6zSVfJyM4mly0dQf+k/5ghe61uaJKlua+TJuCx+f0/4/5StG/wC2zWyftM2xZZimadp+C5XtqmD4XfDJ4OGzvUaeg6q7jWcuFmjh27XAzwdm1c9tYImn4JAczeRIFwfA+KkyYpw2e8uKcNmtLOMsgMfb+Uaerfof918l29Fq+MvdfszRxH4WjpiB+0N/EP4KtVGSzob68SPTa7l/BZV9sZgQEVxRg32ulkp8+TPa7rX2IO3ouNbRNj3dzYp63owrjDgeWgyF8jHtkeWsLbg6frAiw9yvDWj6fEz4ZG0k00jy13B9RDVQUshjEk+XIQ4loDnFoLiB1HJc16HuGbXOuVkd6ibF2dcHyYe2USStf3hBytBAGXnc7nVe4rR89n5kclppa0d/aPJalaOsg+QJU1fUxM1/T/UzVTmUEBI8N/8AGU/7Vv1XJdGS0/cj8myKqbhlmPcKVj55pu7Dg57nCz23ty0J6LMsoscnLR9Bj52PGuMN+nsVRsZIBAvc5R4nTS3qFW0aLkl1NW7Oo3to8r2uaRI/RwINtDz8SVp4qahpnzvaLi7txe+SI3trre6wWo0v3hZH5ZnjX2CslA/PWE8OmagrKwH/AIYxfD1zusSfIWQGr/2bf7qs/HH+6UBtCAqXaHSgxMltq12W/g4be4VbJXJMnofPRQlTLJonAEdqUnrI75ABXsfyFW/zFmU5CRHFkTnUU7Wb5Dp4CxI9gVFcm63oivTdb0ZFSUudkrv+WwO87va3+ZZMY7TfsZEY7TfsXLssPxT+TP5lcwvUu4XVmhK+XwgCAIAgCA+E21KAoPZzMZKuumbfunvBHiS55GnXKfmruUuGEIvro4iU7QMAfUwskhH5eI3ZY2JBtcA9bgEeSjxbVCWpdGGWalzZG5/vZRm87a/NV315HSlcJUwlxKrqN2scWtPIuJ1t6N+apUx3bKRFBeJsvSuEpB8buIoJ7W+7Y620JF1LT9xE2P8AcRmXBMLzXQuaxzg14zEDRoIIuTyV696g0zSyZLu2mzaVmGOdFdSNljfG8Xa4EELqbT2jsZOL2jMOzYFte5tr2Y8E9LEaq9ktOtM08xp1JmrKgZZFY/H8LXdDb3/9LA7er3XCfs/3LeJLxNHUxoNWPAA/JV64Kfaa/C3/AGPbbVBNL6cohAEBnnbLTh0FK48qloJ8HA3+gXiZq9lS1Oa/9WdXF9IHY9hg6Nvv/wAsucPoj8yO4s2sO3/OvI0hezJIniLBBVMaxz3NyuzaAG+ltbr1GXCQ3Uq1abKjjPBIhhklExORt7Fu/he6kjZt6KVuGoRck+hXMKwiWoLhE0OLRc3IG/mpHJLqVa6pWeUn8E4Tqo6iGR7GhrXtcfjadAegK8SmmizVi2Rmm16mkKA1Dqqr5HW3ym3suPodj1RkeC0mb7Fbd1U65/D3Z+iyq474fk+kvs13ifpFfybCtY+aMt/tDTWwyNv607fkCUBlHDld3eCYo3/mPp2Aebrn5Bc3zBoX9m3+5rP2jP3Sug2dAQPG9vsT79W288wUN/kZLT5jM1QLZo3ALvzTykcPof4q9j+Qq3eYsinIT461jfbmgMnwiBpGIltsgieG9Pv3b+6suCT4/bRlVpPvPbR7OzGqy1L4z+my48S0/wBCV6w3qTR7wpeJo01aRpBAEAQBAEB11EQexzDcBzS0kb6i2i6np7BHcNYGyjgELCXalxcdyT5eAAXu212S4mCVUYOudhc1zQ4tJBAcNxfmL81x80CK4b4eZRteGPe/O4OOa24HKyjqqVe9HmMdEypT0Q3FWBmrhEQkMdnB17XBsDoRcaa39FJVZwS3olpt7uW9bOXDGCCkg7oOznMXF1rXJty9Ets45bF1veS4iXUZEEB0QUcbCXMjY0u+8WtAJ8yBqutt9Trk31Z3rhwicVjkkORrfhHO41Xz/aleVkzVVcPCvXlzLdEq4Lib5nVh1JJ3oc4WtueulrKv2fh5SylZYtJf35a0e7ra+74Yk2vqCiEAQGZ9peC1tbWU8EUbhA2xMtxlDnHV5F7/AAgfMrxJNs1+z76KK5Tk/F7f57nDtC4XqzVU1ZS5pXRNYzKLNI7sk5r32dc3CSTO4OVSqp1Wck98/k0umeXMa5zcriAS297G2ouF7MhpJ8jsQ4R+O4Z9ogdFmy3trvaxvqOa7F6eyO2vvIOJWsN4SqKaUPhnZbS4c0/EOhAupHNNc0VIYtlctxkXUKIvhAebEO87s90GF50GckNHjoCV5lxa8J7r4eLx9PwUfBeDqqKohe98ZjZIXkBzue5ALdzoqVePZGab6Gtfn0zrkkntrRoKvmMVLtFgfLT9yygFYXh2UuMYZE61g92c3vryQGGN7OMZEDqcU9o3SBzhnj1c0WBLs17C6A/RHC2BQ0lO2OKFkJLWmQMA1eGgEucPvHxQEwgKxxiJpWGCOB7hdru8BFjbla91BdxSXCkTVaXNsqLOHKo//i7a+th/HdVe6n7E/eR9y88H0L4abLIMri5zrcwDYa+yuUxcY6ZWtknLkTilIzrqIszHNvbM0i/S4tdca2tHGtrRVKHhF0VDUQZwZJf0htZv3W69ba+arRx3Gtx9WVY47jW475shuzrCfziSSRpDotADcWcbg+en1UOLX4m36EOJX4m2uhpC0DRCAIAgCAIAgCAIAgCAIAgCAIAgCAIAgCAIAgCAIAgCAIAgCAIAgCAIAgCAIAgCAIAgCAIAgCA+AID6gCAIAgCAIAgCAIAgCAIAgCAIAgCAIAgCAIAgCAIAgCAIAgCAIAgCAIAgCAIAgCAIAgCAIAgCAIAgCAID/9k=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4556125" y="-762000"/>
            <a:ext cx="4219575" cy="1590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e-IL"/>
          </a:p>
        </p:txBody>
      </p:sp>
      <p:sp>
        <p:nvSpPr>
          <p:cNvPr id="4" name="AutoShape 4" descr="data:image/jpeg;base64,/9j/4AAQSkZJRgABAQAAAQABAAD/2wCEAAkGBxQTEBQSExQVFhUXFhkYFxUYFhsYGRgaGBgYHR0VFRUYHCggGBolHRgaITEjJSkrLi4uGB8zODMsNygtLiwBCgoKDg0OGxAQGywkICYvNDQ0LCwsLCwsLCwsLDQsLCwsLCwsLCwsLCwsLCwsLCwsLCwsLCwsLCwsLCwsLCwsLP/AABEIAIUBYgMBEQACEQEDEQH/xAAcAAEAAwADAQEAAAAAAAAAAAAABQYHAgMEAQj/xABEEAABAwIEAwYDAwkGBgMAAAABAAIDBBEFEiExBkFRBxNhcYGRIqGxFDJyIyRCUnOywcLRCDNigqLhNFNjkvDxFSVD/8QAGwEBAAMBAQEBAAAAAAAAAAAAAAMEBQECBgf/xAA0EQACAgIAAwcDAwMDBQAAAAAAAQIDBBESITEFEyIyQVFxIzNhgbHBkaHwQtHxBhQ0YuH/2gAMAwEAAhEDEQA/ANxQBAEAQBAEAQBAEAQBAEAQBAEAQBAEAQBAEAQBAEAQBAEAQBAEAQBAEAQBAEAQBAEAQBAEAQBAEAQBAEAQBAEAQBAEAQBAEAQBAEAQBAEAQBAEAQBAEAQBAEAQBAEAQBAEAQBAfCUAab6hAfUAQBAEAQBAEAQBAEAQBAY92m1jzXFhccrGtygEgC4uT5/0C1cOK7vZxl67O8TdPRNL3Fz2Ocwkm501F/QhUsqChZyOos6rgIAgCAguN53soZXRktcANRoQLi9iNlLSk5rZNjpOxJmd9n9U8V8YDjZ+YOF/vfCTr11CuZCXB0NDKiu7fI2FZxkhAEAQBAEAQBAEAQBAEAQFFx7jaSOd0cTG5WGxLrkkjewB0CljXtbZn3ZkoycYokuE+KvtLjHI0NkAuLbOHPQ7FcnDRLj5PePhfUtCjLYQBAEAQBAEAQFC7Q6h3fMjucuTNbkSXEXPXYKnkt8SRaoXLZ0cBVDxU5ATkLSXDlpsfDXT1XMdvi0duS4dmiK6VAgCAIAgCAIAgCAIDzYhXMhidLIbMaLk2v8AIL1GLk9IHkw7HopaX7VfJHrcvsLWNtV6lVKM+D1Bl/H+M01TIx8DTnFw+S2UOGlhY7ka6rSxa5wTUjjJns2oo7h7Kwh7gC+nFmkkX0dmvmHi22+6hy5S6OP6hGlrPOhAEAQEJxdWwMpZWTPa3Oxwa2/xE2NrN3OqlqjJyTRNTGTmnFGX8FVTI66F8hAbcguOgBcCASeQuVevTlBpGnkx4q2kbU1wIuNQeazDGPqAIDrnmawXcbBQ3310w47HpHqMXJ6Rwpqtj/um/hz9lHjZtOR9t/p6nqdcodUd6tEYQBAEAQBAEBxe24Iva4tccvEIGYtilIYpnxkl2VxGYgjN46q0ntGDZHhk0TPAdO41jHhpytDrusbD4SN9r6rzY+RPiRbsTNSVc1wgCAIAgCAID45wAuTYDclAZ/xziEMrmd24Oc24c4bW6X56qlfOMmtFqmLS5nn4NxSKCR5luMwADrXA11v0/wBlyicYt7O2xclyNEp6hsjQ5jg5p5g3Cupp80VWmup2rpwIAgCAIAgCAIAgPJi0eanlaRe8bx/pK9QepIGOwYv/APUOpy8X75oaznltmJ8sy1nV9fiXsefQrqnB9ZIWkOaSHDUEGxB6gprfIH6Fwyo7yGN975mNN/MBYUlptHo9K8gICK4oqzFRzSNNnBhynoToCPde61uaRJTHimkzD5ZC5xc4lzjuSbk+ZK1NJdDaSS5I4odJXA8bnhkYI5HAZgMl7tNyNMp0F/BeJwjJPaIrKoST2jcllmKEBA8Qu+No/wAP8V8n/wBQSffQW/T+TQw14Wzx4dLllafGx9dFm9n3OrJhL86/ryJ7o8UGi1L74yAgCAIAgCAIClcVcYOikMMAF26OedbHo0eHUqWFe1tlDIynGXDAo1bWPleXyOLnHmfp5KVLXQz5ScnuRPYNxnLAxsZY17G6D9FwHQEaH1C8yrTLFWXKC1raNLpZw9jXjZwBHqFXNaL2to7UOhAEAQBAEBQuPsULpBA0/C0Au8XHYHyH1VPInz4S1THS2VJViYICa4SrzFVRi5DHnK4X0NxYH0NlLTLU0R2R3E1BaBTCAIAgCAIAgCAIDjIwEEHYgg+qAxbhbArvknnbaCmJL77OczaIX35X9Oq17reSjHqziK491yTYC5vYbC/IeCsa0cO6mo3yB5Y0kRtzv8G3tf5rjklrfqDVuBcYthZe7XuM7T4hozAexAWTmpQm3+p3fI8PDvHE01UyKRkYZIbDKCC02NtSTdZVWTKU9MijY29M0BXSYpvahW5KRsd9ZHjTwbqT7291Zxo7nst4cNz37GVuaRurxpnxAconlrg4bggj0N01tBra0b7h9UJYmSt2e0OHqFkyWnow5R4W0znUzBjS48v/ACyr5F8aK3ZL0EIuUtIqkshcS47lfAW2ytk5S6s2IxUVpHEGxuo09PaPT5lloMQEhItawF/9l9vgdpRym4pa0jKtodfM9q0yAIAgCAIDhNIGtLibAAkk7AAXuUON6WzEqqcvke87ucT7lW0tGDKXE2zqQ8hAa7wjLmooSf1bf9pI/gq0/MbWM91ImF5JwgCAIAgPhKAyDFanvJ5H/rPJ9L6fJZk3uTZfitJI8q8nQgOUby1wcNwQR6J0BslNJmY13VoPuFqLoUH1OxdOBAEAQBAEAQBAEBnHavWSNEcIyNifdxAPxvcObhyaL+p8lfwopty9TjM3WgcLNwWHXqG5XZZaaUXymxLRcAHYqtka0n7M6ia4Vm7vBaglzG55HgZ72N2MFgBrm00Wf2nLTfweZeUrGFGTv4jELyB4LASBcg7EkgWWBDfEuHqV115G300ru7DpQ1jrXcA64b1+LTRbEdtcy2tmRcR17sQrg2IXaSI4h4X1cenM+QWnXHuobZr0wVNe2cOOSPtr2t2Y1jP+1oXcdeA7i/b5lfspUifRZ4sFDsINQB8bZnEnnk0aR5DdQd5q7hKztav4X00WrsuxLPTvgJ1jddv4Hf0N/cKvlR1Li9yrmw1PiXqTGNVuY5G7Dc9Svie2c9Wy7mHRdfy//hJi08K4mRSwi4EB6sNnySNPI6H1V7s7I7jIjJ9Hyf6kN8OODLSvvDJCAEoDrhna8Xa5rhtcEEX6aIdaa6nYhwqXaLXuZA2NugkJDuthrb1Ula5lLNm1BJepTHYUG0QqHEhzpMrG8nNA1d13v7KXi8Wij3equN+5FL0QknBQh1HJKPvMlaHfgc3T/UvLfPRKoJ1uXs/7GjcF1neUcfVl2H/Lz9rFQzWmamLPirROLwWAgPPPXxMc1j5GNc42a1zwC49Ggm5QHoQBAdFfm7qTJ97I7L52Nt/FclvT0dj1WzJKSmL3OABOVjnG3+EE/VZiWy83o864dCA9tdh5jjhedpGl2/jt7W916lHST9zypbbRqmG/3Mf4G/QLSj0RSfU9K6cIjHeIoqUsEub472yi9rdfdRWXRr1sisujXriPThWLw1Dc0Tw6242I82nUL1CyM14WeoWRmtxZ7l7PYQBAEAQBAYp2g4h31fJY3bHaMdNN/mT7LXxYcNa/J5ZW1YBquGh0WA3BykxuINr6PcduhsVj5NqhY5tb0G9IpFTiOalhp2tsI3Pc43vmc46H0CxsjKlfpy6kEp7R4FWPBO0eOzMoZ4g8kFzALkkta4ODg08r2HzWt2Z4pNS9C/gJSs0/QtXAeEsp6V1ZIPjLXOBP6MYGw6E2PyV++blLhRZybHOfAv8AGZvWVLpJHSO+89xcfU3V1LhWjRjHhXCjpXTpqXZ9CJcMkiOxdIw/5gP6qhkPVmzMynw27RVOBap0FeGHS4ex48Wgn6t+akzpxjjysfotlzIip18i+4bAHZ3uF8oJHS+q/Puz6FYrLrFvhW/xsium46jH1I9ZJaCAkXUN4GyDcA38RffzWzLAc8ON8eq6/G+vyiqrtWuDPdhWI5hleQHbNubZvAdStfsjPlfF1z6r190V8inhe49CUW0VTLO2zHZYxDTRucwSNc6Qg2zDYNuOW9/ReJP0NrsjHjNynJb10ITsSrntrJIRmMb4y53QOaRZxHU7LkeTLPbMIutS9dm2tcDsQVIfOFB44qWzVcFPyaRmLdT8bgMoA52HzUsOUWyhkLvLo1lf4mxDvZsjdIovycbRtYaE+Z/opILSKd8+KWl0XQiV6ISxcFEPlkp3fdmjc31AuD9V4n02WsXTk4P1RZOAonwuqKeQfEx4PncWuPA2BUdnPTLWInByg/QsmKYjHTxGWV1mj1JJ2AHMqGc1BbZo1VStlwxXMp8HaDnm7tsVmuIaxxdqCdAXDa17KrHLTlrXI0p9luNfFxc0fnDiXv8A7ZMKl5fM2Rwe4knUH9EnYdFcMk/Q/Ybisk+EgzSF5ZM+NrnG5ygMIBJ1NsxQGhAoDpr5MsUjujHH2BXJPSZ2K2zPsPpzHh8850Mto2/huLkeB1HoqUVqty9y3J7mkV1QEgQEo6XPRAHeKSwP+GQHT3Ck3uv4PGtS+TTsO/uY/wADfoFoR6Ipy6s9C6cMZ4szfbZw4uNnm2Yk2B1AF+Wqx8jfePZj377x7Jfs4oZHVPfC4jYHBx5OJGjfG2/opsOEuLi9CbEhJz4vQ09aRpBAEAQBAQvFuPNpKdz7jO64jb1d1t0G5U1NTsloGFucSbk3J1J6nqtk8hjLkAbkgD10TpzBvtRhTXUhpr2b3fdg26CwNl8/YuNPfqda2tGVcT0UVO9tPHdzmaySEWLnG1mgcmgfVZd0YwfCivNJciFUJ4LLwZhsVTNJDIHZC1rwAbatOxPT4ir+DY4TfD7FnGtdctxNE4hoiaGWKIAfki1rdtANvYLQhLxpssVS+onL3MPutRm0wAg0az2YQObREu2fK5zfKzW/VpWfkvczKzHuz9Dzy4C//wCQnl7okOAMbwRl2s4Ho5ZXa8b7sRV08/der9tEtV0FBJvoWsxZYC3mGH6KN0uvBcNc+F/sVuLdu/yVdfCmsF0FsoocsbWnpqvv8KnuseNb9jHslxTbKd2gcIzVIhfSPEb4nF9r5QXaWcHciNVHDDhTbxVR5Pr+P+TQws2Fe1ctpkPS0PEMYI72J+n6ZY4+hLd/NXNSJJT7Ok/K1/nyZrxVBWtlDq4Sd44fCZNbgcm20sL7DqvPP1NrFlQ46o1oiqapfG7NG5zHbXaSDr4hCxOEZLUls0vhLgCvcwukqH0zJGfda4l5G4zDZo1J3uuqLMTKz8dPUYKTX9CyVnCjKGk71j5JJYxYPJAAzaZi0D9EHqp62/KfMZ/DKcr0tP8AHT5KUrBjBATPBp/PofM/uuXmflJ8b7sSwYbj3dVdRNOyQMe8MD8hszLcDN0CrXWRrS2auDTZfZY1/R+vwcu0+XNTwlrmlpdmtfVwI0IHMaqlmPwo2+ylqyW16GfUkeaRjcwZdwGY7N13JVGK20jam9Rb1v8AB09tHBEVMHV4e7NPIwCMAZA4t+NxcddSCRbqttdD5B9TKoayRrcrZHtaTcta9wF+tgbXQ4T/AA7xziNKQ2CokIJ/u3flQT0DXXPsgNbwftOnlgENZRTxvljLRO2N3dEuBAcQR8IJPUrzPys9Q8yLHUVUc2FZGEZogzMzmLEC9uhuTdVm1Knl6E6TVvP1KcqpOEBIw1DRSuYb5nStP+Vo6+qkTXBr8nl9dmgYHxHT1FmRvs8D7jhZ2nTkfRXK7oT5JmZC+E3pM9OO4symgdK7W2jW83OOwC7ZYoR4mdssVceJmPYriUlRKZZTdx0AGgA5NCyLLHN7ZkWTc3tl07PeIR8NI8NGh7tw0vuS13j4q7i3f6GXcW7/AEMvqvF4IAgCAIDHuM6Gvme+ongc2Ng+EBzXBjb/AOFx9StbHlTFcMXzOMqKsnD3YCR9rp833e+jv5ZwvFvkfwDf5ZA1pc42ABJPQDcrDb0ejHuL8eFXPmaLRsFmaWJvu4+eiyr7e8ly6FacuJkEoTwa3wThUDKeKeNnxvZ8T7kkk7jew1C1KIRUU0WYJa2WQhTnswOGmzTti6yhnu+y13LUd/g3XLwb/BI8YYcIKyVgFm3DmjoHDZeKJcUEyPGnx1pmi9nMubD4/wDC57f9RP8AFUshfUZn5a+qyzqArHgxmfLHYbu09Oaye2ch1Y+l1ly/3LGNDinz9Ctr4s1AgLXh8+eNrufPzC++7PyO/wAeM319flGPbDgm0ehXCMIDCe2bFxNXCFtrQMyk887tXewyj3Ucup9N2RTwUub9f2RQmusQemq4arW1o/T/AAviYqaOGdumdguOhGhHuCpE9o+KyKnVZKD9DlxHLlpJ3f8ATd8xb+K9x6oqXvVcn+DG1ZMM+oCY4QP59B+I/uleZ+UnxvuxNXq6ZsjHRvF2uBBHgVVklJaZuQk4SUo9UZhxHwhLBE6V0wexlmtBvcNJ0Avpz2WbbjyguLezfxs+Fk1BR03+5VFWNI9PFFQ6owSqZJIXOgfFJGHakNzBps7prstDEsck02YPadEYNSitb/cxxsZIJHK1/XmrhlHKmqHRvbIxxa9jg5rhuCDcFAfq/gDiRmJ4eyUgZtY5mcg8b6dCLEeaDod8PDEcMVQGFzjIwgX5AAkAW8T8lEqlGLSJXY3JNmbrPLYQFt4c4Z76Fr5DlYX5gBu4DTfkCVZqp4o7ZDZbwvSJTHeDIpAZIPyUw1BaSGkjqOR8QvdmNGXOPJmZbjRlzjyZR8Wp61wLagSEQtJu77oF98w0cdd9SqVkbXyl6FGyNr8/oQirkB6aKR0bmTgGzXizuVxra/Wy9w3FqR7i3FqRtlDVtljbIw3a4XB/85rajJSW0bMZKS2jvXT0EAQBAeHG8NFTA+FznNDxYlu+9+a91z4JKQMl4t4OfRsbJnEjHHKTaxadxcX1BstSjIVr1rTPLRBQUswaJ2sflaQ7vMpLQQd72tupnKPlbBqs/F7H4Z9oLRmfeLu9xnsbg/4ba+SwsxdxtM5KWkUjAcA+0RSuErWuY0lse7n2Fzp05X6rKqq403shjHZH4TRmeaOIGxebXPLxso4R45JHlLb0bRgeFMpoWwsJIGpJOpJ3Ph5Ba1cFCOkWorS0e9ezphmDuvXwnrUs+coWrP7b+P4Nuz7T+P4JrtOYRXX6xNt6EhRYr8BBhP6evyT3ZViF4ZICNWOzg+DuXuPmocqOmpEGbDUlL3L2qpSIPiGT4mt8Cff/ANL5b/qCzc4Q9lv+v/Bfw48myIXzxdCAsGAO/JkdHH5gL63sCe8eUfaX7pGblrx7/BJrdKpxkeACToACSfJAflfFawzTyzHd73O9ySB7KI+4ph3daj7I8iEhu/YrPmwwt/Une0eoY7+Ze4dD5bteOsjful/sWLjV9qGbxAHu4KWHmMTK+0zJlYMYICU4WP57B+0H0K8z8rJaPux+TYVWNwo3ajX2ijgB1e7M4eDdvmfkqeZPkomt2VXubn7fyZwVnm6W3FcNja2OZzM9JVRsZUMFxb7t9WkFuoB06FXPttWLo+pjffhKiT8UW9fkz3jDhWCKoxT7K0sgpoISBnc4B8ro9AXXLhrfU6K+jG+TN104ax/Z8r5mVkkTY3uglbZ7wCWxvaCWlx5XALfUID9CkIDIcYp+7qJWdHn2vcLNmtSaL0XtJnjXg9GscNm9JD+ALRq8iKVnmZJKQ8EXxQy9FUD/AKTz7An+Cju+2/giu+3L4MXCxTGLjwxhX2nDqhmlw/NH4Oa0fXb1V2ivjqaLtNfHTJFj7OZAaEN5te8EdLuvb5qxiv6ZYxH9PRaFZLIQBAEAQFQ7UoiaC42bIwny1H1IVrDerTjOvhCi7/Bu5vbO2RoPT4nWK7fLhv4gQfAWHCVlXQVLSC1zX22LXatLmn0b5rvaEI2xjL0Zxra0csU4Knpj31M8yZdbAWeB5bOHgsOeNKHigyJ1tc0RnAUYNfFcbZjboQ0qPGX1Eea/MbAtQsnRXS5Ynu/VY4+wJXUts7FbejD+Gxespv20X77StSzyv4Nq3yS+GazxXw0ysj/VlaDkf/K7q2/ss+q1wf4Mum51v8GSQVU9LK7I50Ujfhda3LkQdCFoNRmvdGo4wsXPmjY+GMXFVTMl0zfdeOjhv/X1WdZDgloybq+7m4nZiGGd47MHWNtjssHtDsn/ALmfeRlp+z6ElORwLWiEqqYxuyute19F8xlYk8efBPr+C/XYpraPkMJc8M2JNtV4qolZaqujb1zOymox4ifwqidGHXIN7bL67svAsxFLjae/Yzr7lY1o961iuQnG9V3eHVTxoe5eAfFwyj5lcb0ixiR4r4J+6PzKoz7QIDauwqT80qG9J7+7Gj+Veoep832yvqxf4/ktPHz7UL/FzR/qCmr8x87mP6TMsVgyAgJHhv8A4yn/AGrfquS6Mlp+5H5NkVU3DJO0Opz1zhyY1rPqT83LLynuw+j7Nhw0b92VpVy+a1wdE2bC443gOaWvYQemZwWnQlKlJnzea3DKco/hmfY3wTLQ4Xi8k84lEzWFoDTcZJG5S4n0HorEVpJFOc3KTk/UwldPJuv9m0/kqz8cf7pQG0IDMuNYctY88nBrh7W+oVC9amXKn4SCUJIaJwBUOdTFp2Y8hvkdbe5KvY78JVuXiLMpyEjOJnWo6j9k8e7SFHb5H8Ed325fBiwWKYpf+zB5LKhni0+4IWhhPk0aGF0aJ3hDBJKVsrZHNdnfmGW+1udxup6K3BPZPRU609+5YFOThAEAQBAePF6ATwSQu2e0i/Q8j6FeoS4ZJgrvZnP+aOhIs+GR7HDzN/4keisZa8fEvU4joqZhDjrNMomgy32zG5tfx+Gy6lxY7/DBdVUOmbU7gce+EAAPcDbwj1PuqC/8jkQf6zSVfJyM4mly0dQf+k/5ghe61uaJKlua+TJuCx+f0/4/5StG/wC2zWyftM2xZZimadp+C5XtqmD4XfDJ4OGzvUaeg6q7jWcuFmjh27XAzwdm1c9tYImn4JAczeRIFwfA+KkyYpw2e8uKcNmtLOMsgMfb+Uaerfof918l29Fq+MvdfszRxH4WjpiB+0N/EP4KtVGSzob68SPTa7l/BZV9sZgQEVxRg32ulkp8+TPa7rX2IO3ouNbRNj3dzYp63owrjDgeWgyF8jHtkeWsLbg6frAiw9yvDWj6fEz4ZG0k00jy13B9RDVQUshjEk+XIQ4loDnFoLiB1HJc16HuGbXOuVkd6ibF2dcHyYe2USStf3hBytBAGXnc7nVe4rR89n5kclppa0d/aPJalaOsg+QJU1fUxM1/T/UzVTmUEBI8N/8AGU/7Vv1XJdGS0/cj8myKqbhlmPcKVj55pu7Dg57nCz23ty0J6LMsoscnLR9Bj52PGuMN+nsVRsZIBAvc5R4nTS3qFW0aLkl1NW7Oo3to8r2uaRI/RwINtDz8SVp4qahpnzvaLi7txe+SI3trre6wWo0v3hZH5ZnjX2CslA/PWE8OmagrKwH/AIYxfD1zusSfIWQGr/2bf7qs/HH+6UBtCAqXaHSgxMltq12W/g4be4VbJXJMnofPRQlTLJonAEdqUnrI75ABXsfyFW/zFmU5CRHFkTnUU7Wb5Dp4CxI9gVFcm63oivTdb0ZFSUudkrv+WwO87va3+ZZMY7TfsZEY7TfsXLssPxT+TP5lcwvUu4XVmhK+XwgCAIAgCA+E21KAoPZzMZKuumbfunvBHiS55GnXKfmruUuGEIvro4iU7QMAfUwskhH5eI3ZY2JBtcA9bgEeSjxbVCWpdGGWalzZG5/vZRm87a/NV315HSlcJUwlxKrqN2scWtPIuJ1t6N+apUx3bKRFBeJsvSuEpB8buIoJ7W+7Y620JF1LT9xE2P8AcRmXBMLzXQuaxzg14zEDRoIIuTyV696g0zSyZLu2mzaVmGOdFdSNljfG8Xa4EELqbT2jsZOL2jMOzYFte5tr2Y8E9LEaq9ktOtM08xp1JmrKgZZFY/H8LXdDb3/9LA7er3XCfs/3LeJLxNHUxoNWPAA/JV64Kfaa/C3/AGPbbVBNL6cohAEBnnbLTh0FK48qloJ8HA3+gXiZq9lS1Oa/9WdXF9IHY9hg6Nvv/wAsucPoj8yO4s2sO3/OvI0hezJIniLBBVMaxz3NyuzaAG+ltbr1GXCQ3Uq1abKjjPBIhhklExORt7Fu/he6kjZt6KVuGoRck+hXMKwiWoLhE0OLRc3IG/mpHJLqVa6pWeUn8E4Tqo6iGR7GhrXtcfjadAegK8SmmizVi2Rmm16mkKA1Dqqr5HW3ym3suPodj1RkeC0mb7Fbd1U65/D3Z+iyq474fk+kvs13ifpFfybCtY+aMt/tDTWwyNv607fkCUBlHDld3eCYo3/mPp2Aebrn5Bc3zBoX9m3+5rP2jP3Sug2dAQPG9vsT79W288wUN/kZLT5jM1QLZo3ALvzTykcPof4q9j+Qq3eYsinIT461jfbmgMnwiBpGIltsgieG9Pv3b+6suCT4/bRlVpPvPbR7OzGqy1L4z+my48S0/wBCV6w3qTR7wpeJo01aRpBAEAQBAEB11EQexzDcBzS0kb6i2i6np7BHcNYGyjgELCXalxcdyT5eAAXu212S4mCVUYOudhc1zQ4tJBAcNxfmL81x80CK4b4eZRteGPe/O4OOa24HKyjqqVe9HmMdEypT0Q3FWBmrhEQkMdnB17XBsDoRcaa39FJVZwS3olpt7uW9bOXDGCCkg7oOznMXF1rXJty9Ets45bF1veS4iXUZEEB0QUcbCXMjY0u+8WtAJ8yBqutt9Trk31Z3rhwicVjkkORrfhHO41Xz/aleVkzVVcPCvXlzLdEq4Lib5nVh1JJ3oc4WtueulrKv2fh5SylZYtJf35a0e7ra+74Yk2vqCiEAQGZ9peC1tbWU8EUbhA2xMtxlDnHV5F7/AAgfMrxJNs1+z76KK5Tk/F7f57nDtC4XqzVU1ZS5pXRNYzKLNI7sk5r32dc3CSTO4OVSqp1Wck98/k0umeXMa5zcriAS297G2ouF7MhpJ8jsQ4R+O4Z9ogdFmy3trvaxvqOa7F6eyO2vvIOJWsN4SqKaUPhnZbS4c0/EOhAupHNNc0VIYtlctxkXUKIvhAebEO87s90GF50GckNHjoCV5lxa8J7r4eLx9PwUfBeDqqKohe98ZjZIXkBzue5ALdzoqVePZGab6Gtfn0zrkkntrRoKvmMVLtFgfLT9yygFYXh2UuMYZE61g92c3vryQGGN7OMZEDqcU9o3SBzhnj1c0WBLs17C6A/RHC2BQ0lO2OKFkJLWmQMA1eGgEucPvHxQEwgKxxiJpWGCOB7hdru8BFjbla91BdxSXCkTVaXNsqLOHKo//i7a+th/HdVe6n7E/eR9y88H0L4abLIMri5zrcwDYa+yuUxcY6ZWtknLkTilIzrqIszHNvbM0i/S4tdca2tHGtrRVKHhF0VDUQZwZJf0htZv3W69ba+arRx3Gtx9WVY47jW475shuzrCfziSSRpDotADcWcbg+en1UOLX4m36EOJX4m2uhpC0DRCAIAgCAIAgCAIAgCAIAgCAIAgCAIAgCAIAgCAIAgCAIAgCAIAgCAIAgCAIAgCAIAgCAIAgCA+AID6gCAIAgCAIAgCAIAgCAIAgCAIAgCAIAgCAIAgCAIAgCAIAgCAIAgCAIAgCAIAgCAIAgCAIAgCAIAgCAID/9k=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4708525" y="-609600"/>
            <a:ext cx="4219575" cy="1590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e-IL"/>
          </a:p>
        </p:txBody>
      </p:sp>
      <p:pic>
        <p:nvPicPr>
          <p:cNvPr id="16390" name="Picture 6" descr="http://www.agora.co.il/texts/images/helpingPeople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2105" y="5367877"/>
            <a:ext cx="3952840" cy="1490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תמונה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9552" y="33337"/>
            <a:ext cx="2520280" cy="1400175"/>
          </a:xfrm>
          <a:prstGeom prst="rect">
            <a:avLst/>
          </a:prstGeom>
        </p:spPr>
      </p:pic>
      <p:pic>
        <p:nvPicPr>
          <p:cNvPr id="7" name="תמונה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98038" y="118423"/>
            <a:ext cx="1048603" cy="1572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4002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דיאגרמה 3"/>
          <p:cNvGraphicFramePr/>
          <p:nvPr>
            <p:extLst>
              <p:ext uri="{D42A27DB-BD31-4B8C-83A1-F6EECF244321}">
                <p14:modId xmlns:p14="http://schemas.microsoft.com/office/powerpoint/2010/main" val="3239982309"/>
              </p:ext>
            </p:extLst>
          </p:nvPr>
        </p:nvGraphicFramePr>
        <p:xfrm>
          <a:off x="0" y="620688"/>
          <a:ext cx="8964488" cy="61206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145230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דיאגרמה 3"/>
          <p:cNvGraphicFramePr/>
          <p:nvPr>
            <p:extLst>
              <p:ext uri="{D42A27DB-BD31-4B8C-83A1-F6EECF244321}">
                <p14:modId xmlns:p14="http://schemas.microsoft.com/office/powerpoint/2010/main" val="2871046521"/>
              </p:ext>
            </p:extLst>
          </p:nvPr>
        </p:nvGraphicFramePr>
        <p:xfrm>
          <a:off x="0" y="620688"/>
          <a:ext cx="8964488" cy="61206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588209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דיאגרמה 1"/>
          <p:cNvGraphicFramePr/>
          <p:nvPr/>
        </p:nvGraphicFramePr>
        <p:xfrm>
          <a:off x="179512" y="1628800"/>
          <a:ext cx="8964488" cy="46962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מלבן 2"/>
          <p:cNvSpPr/>
          <p:nvPr/>
        </p:nvSpPr>
        <p:spPr>
          <a:xfrm>
            <a:off x="3059832" y="178335"/>
            <a:ext cx="4536802" cy="1298561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>
              <a:defRPr/>
            </a:pPr>
            <a:r>
              <a:rPr lang="he-IL" sz="2400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Aharoni" panose="02010803020104030203" pitchFamily="2" charset="-79"/>
              </a:rPr>
              <a:t>נתיבים להורות </a:t>
            </a:r>
            <a:r>
              <a:rPr lang="he-IL" sz="2400" b="1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Aharoni" panose="02010803020104030203" pitchFamily="2" charset="-79"/>
              </a:rPr>
              <a:t>אצלנו</a:t>
            </a:r>
          </a:p>
          <a:p>
            <a:pPr algn="ctr">
              <a:defRPr/>
            </a:pPr>
            <a:r>
              <a:rPr lang="he-IL" sz="2400" b="1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Aharoni" panose="02010803020104030203" pitchFamily="2" charset="-79"/>
              </a:rPr>
              <a:t>0-12 </a:t>
            </a:r>
          </a:p>
          <a:p>
            <a:pPr algn="ctr">
              <a:defRPr/>
            </a:pPr>
            <a:r>
              <a:rPr lang="he-IL" sz="2400" dirty="0">
                <a:solidFill>
                  <a:srgbClr val="002060"/>
                </a:solidFill>
                <a:latin typeface="David" panose="020E0502060401010101" pitchFamily="34" charset="-79"/>
                <a:cs typeface="David" panose="020E0502060401010101" pitchFamily="34" charset="-79"/>
              </a:rPr>
              <a:t>מרכז נתיבים להורות בכפר </a:t>
            </a:r>
            <a:r>
              <a:rPr lang="he-IL" sz="2400" dirty="0" err="1">
                <a:solidFill>
                  <a:srgbClr val="002060"/>
                </a:solidFill>
                <a:latin typeface="David" panose="020E0502060401010101" pitchFamily="34" charset="-79"/>
                <a:cs typeface="David" panose="020E0502060401010101" pitchFamily="34" charset="-79"/>
              </a:rPr>
              <a:t>מושירפה</a:t>
            </a:r>
            <a:r>
              <a:rPr lang="he-IL" sz="2400" dirty="0">
                <a:solidFill>
                  <a:srgbClr val="002060"/>
                </a:solidFill>
                <a:latin typeface="David" panose="020E0502060401010101" pitchFamily="34" charset="-79"/>
                <a:cs typeface="David" panose="020E0502060401010101" pitchFamily="34" charset="-79"/>
              </a:rPr>
              <a:t>.</a:t>
            </a:r>
          </a:p>
          <a:p>
            <a:pPr algn="ctr">
              <a:defRPr/>
            </a:pPr>
            <a:endParaRPr lang="he-IL" sz="2400" b="1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latin typeface="Aharoni" panose="02010803020104030203" pitchFamily="2" charset="-79"/>
            </a:endParaRPr>
          </a:p>
        </p:txBody>
      </p:sp>
      <p:pic>
        <p:nvPicPr>
          <p:cNvPr id="4" name="תמונה 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95536" y="26431"/>
            <a:ext cx="2359356" cy="1298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0128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תמונה 1"/>
          <p:cNvPicPr>
            <a:picLocks noChangeAspect="1"/>
          </p:cNvPicPr>
          <p:nvPr/>
        </p:nvPicPr>
        <p:blipFill rotWithShape="1">
          <a:blip r:embed="rId2"/>
          <a:srcRect l="3704" t="11418" r="2778" b="9843"/>
          <a:stretch/>
        </p:blipFill>
        <p:spPr>
          <a:xfrm>
            <a:off x="1101583" y="3030882"/>
            <a:ext cx="6336704" cy="3827118"/>
          </a:xfrm>
          <a:prstGeom prst="rect">
            <a:avLst/>
          </a:prstGeom>
        </p:spPr>
      </p:pic>
      <p:sp>
        <p:nvSpPr>
          <p:cNvPr id="3" name="מלבן 2"/>
          <p:cNvSpPr/>
          <p:nvPr/>
        </p:nvSpPr>
        <p:spPr>
          <a:xfrm>
            <a:off x="2087724" y="-11096"/>
            <a:ext cx="4824536" cy="105132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he-IL" sz="4800" b="1" dirty="0" smtClean="0">
                <a:ln/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</a:rPr>
              <a:t>צוות נוער וצעירים</a:t>
            </a:r>
            <a:endParaRPr lang="he-IL" sz="4800" b="1" dirty="0">
              <a:ln/>
              <a:pattFill prst="dkUpDiag">
                <a:fgClr>
                  <a:schemeClr val="bg1">
                    <a:lumMod val="50000"/>
                  </a:schemeClr>
                </a:fgClr>
                <a:bgClr>
                  <a:schemeClr val="tx1">
                    <a:lumMod val="75000"/>
                    <a:lumOff val="25000"/>
                  </a:schemeClr>
                </a:bgClr>
              </a:pattFill>
              <a:effectLst>
                <a:outerShdw blurRad="38100" dist="19050" dir="2700000" algn="tl" rotWithShape="0">
                  <a:schemeClr val="dk1">
                    <a:lumMod val="50000"/>
                    <a:alpha val="40000"/>
                  </a:schemeClr>
                </a:outerShdw>
              </a:effectLst>
            </a:endParaRPr>
          </a:p>
        </p:txBody>
      </p:sp>
      <p:sp>
        <p:nvSpPr>
          <p:cNvPr id="4" name="אליפסה 3"/>
          <p:cNvSpPr/>
          <p:nvPr/>
        </p:nvSpPr>
        <p:spPr>
          <a:xfrm>
            <a:off x="5619342" y="1052237"/>
            <a:ext cx="1440160" cy="1944118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he-IL" dirty="0" smtClean="0">
                <a:latin typeface="David" panose="020E0502060401010101" pitchFamily="34" charset="-79"/>
                <a:cs typeface="David" panose="020E0502060401010101" pitchFamily="34" charset="-79"/>
              </a:rPr>
              <a:t>רכזת תכניות רווחה </a:t>
            </a:r>
          </a:p>
          <a:p>
            <a:pPr algn="ctr"/>
            <a:r>
              <a:rPr lang="he-IL" dirty="0" smtClean="0">
                <a:latin typeface="David" panose="020E0502060401010101" pitchFamily="34" charset="-79"/>
                <a:cs typeface="David" panose="020E0502060401010101" pitchFamily="34" charset="-79"/>
              </a:rPr>
              <a:t>עו"ס </a:t>
            </a:r>
            <a:r>
              <a:rPr lang="he-IL" dirty="0" err="1" smtClean="0">
                <a:latin typeface="David" panose="020E0502060401010101" pitchFamily="34" charset="-79"/>
                <a:cs typeface="David" panose="020E0502060401010101" pitchFamily="34" charset="-79"/>
              </a:rPr>
              <a:t>חנאן</a:t>
            </a:r>
            <a:r>
              <a:rPr lang="he-IL" dirty="0" smtClean="0">
                <a:latin typeface="David" panose="020E0502060401010101" pitchFamily="34" charset="-79"/>
                <a:cs typeface="David" panose="020E0502060401010101" pitchFamily="34" charset="-79"/>
              </a:rPr>
              <a:t> </a:t>
            </a:r>
            <a:r>
              <a:rPr lang="he-IL" dirty="0" err="1" smtClean="0">
                <a:latin typeface="David" panose="020E0502060401010101" pitchFamily="34" charset="-79"/>
                <a:cs typeface="David" panose="020E0502060401010101" pitchFamily="34" charset="-79"/>
              </a:rPr>
              <a:t>גבארין</a:t>
            </a:r>
            <a:r>
              <a:rPr lang="he-IL" dirty="0" smtClean="0">
                <a:latin typeface="David" panose="020E0502060401010101" pitchFamily="34" charset="-79"/>
                <a:cs typeface="David" panose="020E0502060401010101" pitchFamily="34" charset="-79"/>
              </a:rPr>
              <a:t> </a:t>
            </a:r>
            <a:endParaRPr lang="he-IL" dirty="0">
              <a:latin typeface="David" panose="020E0502060401010101" pitchFamily="34" charset="-79"/>
              <a:cs typeface="David" panose="020E0502060401010101" pitchFamily="34" charset="-79"/>
            </a:endParaRPr>
          </a:p>
        </p:txBody>
      </p:sp>
      <p:sp>
        <p:nvSpPr>
          <p:cNvPr id="5" name="אליפסה 4"/>
          <p:cNvSpPr/>
          <p:nvPr/>
        </p:nvSpPr>
        <p:spPr>
          <a:xfrm>
            <a:off x="3800397" y="1040232"/>
            <a:ext cx="1440160" cy="1988644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he-IL" dirty="0" smtClean="0">
                <a:latin typeface="David" panose="020E0502060401010101" pitchFamily="34" charset="-79"/>
                <a:cs typeface="David" panose="020E0502060401010101" pitchFamily="34" charset="-79"/>
              </a:rPr>
              <a:t>ראש צוות</a:t>
            </a:r>
            <a:endParaRPr lang="he-IL" dirty="0" smtClean="0">
              <a:latin typeface="David" panose="020E0502060401010101" pitchFamily="34" charset="-79"/>
              <a:cs typeface="David" panose="020E0502060401010101" pitchFamily="34" charset="-79"/>
            </a:endParaRPr>
          </a:p>
          <a:p>
            <a:pPr algn="ctr"/>
            <a:r>
              <a:rPr lang="he-IL" dirty="0" smtClean="0">
                <a:latin typeface="David" panose="020E0502060401010101" pitchFamily="34" charset="-79"/>
                <a:cs typeface="David" panose="020E0502060401010101" pitchFamily="34" charset="-79"/>
              </a:rPr>
              <a:t>עו"ס עביר </a:t>
            </a:r>
            <a:r>
              <a:rPr lang="he-IL" dirty="0" smtClean="0">
                <a:latin typeface="David" panose="020E0502060401010101" pitchFamily="34" charset="-79"/>
                <a:cs typeface="David" panose="020E0502060401010101" pitchFamily="34" charset="-79"/>
              </a:rPr>
              <a:t>אבו שהאב </a:t>
            </a:r>
            <a:endParaRPr lang="he-IL" dirty="0">
              <a:latin typeface="David" panose="020E0502060401010101" pitchFamily="34" charset="-79"/>
              <a:cs typeface="David" panose="020E0502060401010101" pitchFamily="34" charset="-79"/>
            </a:endParaRPr>
          </a:p>
        </p:txBody>
      </p:sp>
      <p:sp>
        <p:nvSpPr>
          <p:cNvPr id="6" name="אליפסה 5"/>
          <p:cNvSpPr/>
          <p:nvPr/>
        </p:nvSpPr>
        <p:spPr>
          <a:xfrm>
            <a:off x="2090950" y="1017710"/>
            <a:ext cx="1440160" cy="2054841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he-IL" dirty="0" smtClean="0">
                <a:latin typeface="David" panose="020E0502060401010101" pitchFamily="34" charset="-79"/>
                <a:cs typeface="David" panose="020E0502060401010101" pitchFamily="34" charset="-79"/>
              </a:rPr>
              <a:t>שיתוף פעולה עם מנהלת 360 </a:t>
            </a:r>
            <a:r>
              <a:rPr lang="he-IL" dirty="0" err="1" smtClean="0">
                <a:latin typeface="David" panose="020E0502060401010101" pitchFamily="34" charset="-79"/>
                <a:cs typeface="David" panose="020E0502060401010101" pitchFamily="34" charset="-79"/>
              </a:rPr>
              <a:t>הזאר</a:t>
            </a:r>
            <a:r>
              <a:rPr lang="he-IL" dirty="0" smtClean="0">
                <a:latin typeface="David" panose="020E0502060401010101" pitchFamily="34" charset="-79"/>
                <a:cs typeface="David" panose="020E0502060401010101" pitchFamily="34" charset="-79"/>
              </a:rPr>
              <a:t> </a:t>
            </a:r>
            <a:r>
              <a:rPr lang="he-IL" dirty="0" err="1" smtClean="0">
                <a:latin typeface="David" panose="020E0502060401010101" pitchFamily="34" charset="-79"/>
                <a:cs typeface="David" panose="020E0502060401010101" pitchFamily="34" charset="-79"/>
              </a:rPr>
              <a:t>אסמאעיל</a:t>
            </a:r>
            <a:r>
              <a:rPr lang="he-IL" dirty="0" smtClean="0">
                <a:latin typeface="David" panose="020E0502060401010101" pitchFamily="34" charset="-79"/>
                <a:cs typeface="David" panose="020E0502060401010101" pitchFamily="34" charset="-79"/>
              </a:rPr>
              <a:t> </a:t>
            </a:r>
            <a:endParaRPr lang="he-IL" dirty="0">
              <a:latin typeface="David" panose="020E0502060401010101" pitchFamily="34" charset="-79"/>
              <a:cs typeface="David" panose="020E0502060401010101" pitchFamily="34" charset="-79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713519" y="3519556"/>
            <a:ext cx="1166428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he-IL" dirty="0" smtClean="0">
                <a:latin typeface="David" panose="020E0502060401010101" pitchFamily="34" charset="-79"/>
                <a:cs typeface="David" panose="020E0502060401010101" pitchFamily="34" charset="-79"/>
              </a:rPr>
              <a:t>עו"ס </a:t>
            </a:r>
            <a:r>
              <a:rPr lang="he-IL" dirty="0" err="1" smtClean="0">
                <a:latin typeface="David" panose="020E0502060401010101" pitchFamily="34" charset="-79"/>
                <a:cs typeface="David" panose="020E0502060401010101" pitchFamily="34" charset="-79"/>
              </a:rPr>
              <a:t>חוסין</a:t>
            </a:r>
            <a:r>
              <a:rPr lang="he-IL" dirty="0" smtClean="0">
                <a:latin typeface="David" panose="020E0502060401010101" pitchFamily="34" charset="-79"/>
                <a:cs typeface="David" panose="020E0502060401010101" pitchFamily="34" charset="-79"/>
              </a:rPr>
              <a:t> בית חם </a:t>
            </a:r>
            <a:endParaRPr lang="he-IL" dirty="0">
              <a:latin typeface="David" panose="020E0502060401010101" pitchFamily="34" charset="-79"/>
              <a:cs typeface="David" panose="020E0502060401010101" pitchFamily="34" charset="-79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637120" y="3225295"/>
            <a:ext cx="1298752" cy="646331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he-IL" dirty="0" smtClean="0">
                <a:latin typeface="David" panose="020E0502060401010101" pitchFamily="34" charset="-79"/>
                <a:cs typeface="David" panose="020E0502060401010101" pitchFamily="34" charset="-79"/>
              </a:rPr>
              <a:t>עו"ס מוחמד </a:t>
            </a:r>
          </a:p>
          <a:p>
            <a:pPr algn="ctr"/>
            <a:r>
              <a:rPr lang="he-IL" dirty="0" smtClean="0">
                <a:latin typeface="David" panose="020E0502060401010101" pitchFamily="34" charset="-79"/>
                <a:cs typeface="David" panose="020E0502060401010101" pitchFamily="34" charset="-79"/>
              </a:rPr>
              <a:t>בית חם </a:t>
            </a:r>
            <a:endParaRPr lang="he-IL" dirty="0">
              <a:latin typeface="David" panose="020E0502060401010101" pitchFamily="34" charset="-79"/>
              <a:cs typeface="David" panose="020E0502060401010101" pitchFamily="34" charset="-79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554181" y="4944441"/>
            <a:ext cx="1237839" cy="646331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ctr"/>
            <a:r>
              <a:rPr lang="he-IL" dirty="0" smtClean="0">
                <a:latin typeface="David" panose="020E0502060401010101" pitchFamily="34" charset="-79"/>
                <a:cs typeface="David" panose="020E0502060401010101" pitchFamily="34" charset="-79"/>
              </a:rPr>
              <a:t>עו"ס איה </a:t>
            </a:r>
          </a:p>
          <a:p>
            <a:pPr algn="ctr"/>
            <a:r>
              <a:rPr lang="he-IL" dirty="0" smtClean="0">
                <a:latin typeface="David" panose="020E0502060401010101" pitchFamily="34" charset="-79"/>
                <a:cs typeface="David" panose="020E0502060401010101" pitchFamily="34" charset="-79"/>
              </a:rPr>
              <a:t>תכנית </a:t>
            </a:r>
            <a:r>
              <a:rPr lang="he-IL" dirty="0" err="1" smtClean="0">
                <a:latin typeface="David" panose="020E0502060401010101" pitchFamily="34" charset="-79"/>
                <a:cs typeface="David" panose="020E0502060401010101" pitchFamily="34" charset="-79"/>
              </a:rPr>
              <a:t>יתיד</a:t>
            </a:r>
            <a:r>
              <a:rPr lang="he-IL" dirty="0" smtClean="0">
                <a:latin typeface="David" panose="020E0502060401010101" pitchFamily="34" charset="-79"/>
                <a:cs typeface="David" panose="020E0502060401010101" pitchFamily="34" charset="-79"/>
              </a:rPr>
              <a:t> </a:t>
            </a:r>
            <a:endParaRPr lang="he-IL" dirty="0">
              <a:latin typeface="David" panose="020E0502060401010101" pitchFamily="34" charset="-79"/>
              <a:cs typeface="David" panose="020E0502060401010101" pitchFamily="34" charset="-79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010492" y="4639451"/>
            <a:ext cx="1518364" cy="923330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ctr"/>
            <a:r>
              <a:rPr lang="he-IL" dirty="0" smtClean="0">
                <a:latin typeface="David" panose="020E0502060401010101" pitchFamily="34" charset="-79"/>
                <a:cs typeface="David" panose="020E0502060401010101" pitchFamily="34" charset="-79"/>
              </a:rPr>
              <a:t>עו"ס מעגל </a:t>
            </a:r>
          </a:p>
          <a:p>
            <a:pPr algn="ctr"/>
            <a:r>
              <a:rPr lang="he-IL" dirty="0" smtClean="0">
                <a:latin typeface="David" panose="020E0502060401010101" pitchFamily="34" charset="-79"/>
                <a:cs typeface="David" panose="020E0502060401010101" pitchFamily="34" charset="-79"/>
              </a:rPr>
              <a:t>בנים </a:t>
            </a:r>
          </a:p>
          <a:p>
            <a:pPr algn="ctr"/>
            <a:r>
              <a:rPr lang="he-IL" dirty="0" smtClean="0">
                <a:latin typeface="David" panose="020E0502060401010101" pitchFamily="34" charset="-79"/>
                <a:cs typeface="David" panose="020E0502060401010101" pitchFamily="34" charset="-79"/>
              </a:rPr>
              <a:t>מוחמד </a:t>
            </a:r>
            <a:r>
              <a:rPr lang="he-IL" dirty="0" err="1" smtClean="0">
                <a:latin typeface="David" panose="020E0502060401010101" pitchFamily="34" charset="-79"/>
                <a:cs typeface="David" panose="020E0502060401010101" pitchFamily="34" charset="-79"/>
              </a:rPr>
              <a:t>עתאמנה</a:t>
            </a:r>
            <a:endParaRPr lang="he-IL" dirty="0">
              <a:latin typeface="David" panose="020E0502060401010101" pitchFamily="34" charset="-79"/>
              <a:cs typeface="David" panose="020E0502060401010101" pitchFamily="34" charset="-79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470487" y="4041995"/>
            <a:ext cx="1511952" cy="646331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ctr"/>
            <a:r>
              <a:rPr lang="he-IL" dirty="0" smtClean="0">
                <a:latin typeface="David" panose="020E0502060401010101" pitchFamily="34" charset="-79"/>
                <a:cs typeface="David" panose="020E0502060401010101" pitchFamily="34" charset="-79"/>
              </a:rPr>
              <a:t>עו"ס </a:t>
            </a:r>
            <a:r>
              <a:rPr lang="he-IL" dirty="0" err="1" smtClean="0">
                <a:latin typeface="David" panose="020E0502060401010101" pitchFamily="34" charset="-79"/>
                <a:cs typeface="David" panose="020E0502060401010101" pitchFamily="34" charset="-79"/>
              </a:rPr>
              <a:t>אעתמאד</a:t>
            </a:r>
            <a:r>
              <a:rPr lang="he-IL" dirty="0" smtClean="0">
                <a:latin typeface="David" panose="020E0502060401010101" pitchFamily="34" charset="-79"/>
                <a:cs typeface="David" panose="020E0502060401010101" pitchFamily="34" charset="-79"/>
              </a:rPr>
              <a:t> </a:t>
            </a:r>
            <a:endParaRPr lang="he-IL" dirty="0" smtClean="0">
              <a:latin typeface="David" panose="020E0502060401010101" pitchFamily="34" charset="-79"/>
              <a:cs typeface="David" panose="020E0502060401010101" pitchFamily="34" charset="-79"/>
            </a:endParaRPr>
          </a:p>
          <a:p>
            <a:r>
              <a:rPr lang="he-IL" dirty="0" smtClean="0">
                <a:latin typeface="David" panose="020E0502060401010101" pitchFamily="34" charset="-79"/>
                <a:cs typeface="David" panose="020E0502060401010101" pitchFamily="34" charset="-79"/>
              </a:rPr>
              <a:t> </a:t>
            </a:r>
            <a:r>
              <a:rPr lang="he-IL" dirty="0" smtClean="0">
                <a:latin typeface="David" panose="020E0502060401010101" pitchFamily="34" charset="-79"/>
                <a:cs typeface="David" panose="020E0502060401010101" pitchFamily="34" charset="-79"/>
              </a:rPr>
              <a:t>עו"ס נערות</a:t>
            </a:r>
            <a:endParaRPr lang="he-IL" dirty="0">
              <a:latin typeface="David" panose="020E0502060401010101" pitchFamily="34" charset="-79"/>
              <a:cs typeface="David" panose="020E0502060401010101" pitchFamily="34" charset="-79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434381" y="4696360"/>
            <a:ext cx="1184941" cy="646331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ctr"/>
            <a:r>
              <a:rPr lang="he-IL" dirty="0" smtClean="0">
                <a:latin typeface="David" panose="020E0502060401010101" pitchFamily="34" charset="-79"/>
                <a:cs typeface="David" panose="020E0502060401010101" pitchFamily="34" charset="-79"/>
              </a:rPr>
              <a:t>עו"ס איה </a:t>
            </a:r>
          </a:p>
          <a:p>
            <a:pPr algn="ctr"/>
            <a:r>
              <a:rPr lang="he-IL" dirty="0" smtClean="0">
                <a:latin typeface="David" panose="020E0502060401010101" pitchFamily="34" charset="-79"/>
                <a:cs typeface="David" panose="020E0502060401010101" pitchFamily="34" charset="-79"/>
              </a:rPr>
              <a:t>עו"ס נערות </a:t>
            </a:r>
            <a:endParaRPr lang="he-IL" dirty="0">
              <a:latin typeface="David" panose="020E0502060401010101" pitchFamily="34" charset="-79"/>
              <a:cs typeface="David" panose="020E0502060401010101" pitchFamily="34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3948988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דיאגרמה 2"/>
          <p:cNvGraphicFramePr/>
          <p:nvPr>
            <p:extLst>
              <p:ext uri="{D42A27DB-BD31-4B8C-83A1-F6EECF244321}">
                <p14:modId xmlns:p14="http://schemas.microsoft.com/office/powerpoint/2010/main" val="3108141861"/>
              </p:ext>
            </p:extLst>
          </p:nvPr>
        </p:nvGraphicFramePr>
        <p:xfrm>
          <a:off x="611560" y="260648"/>
          <a:ext cx="8316416" cy="62646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7" name="תמונה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51520" y="5541285"/>
            <a:ext cx="1526735" cy="9870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9265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987824" y="129406"/>
            <a:ext cx="4106441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he-IL" sz="5400" b="1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עו"ס נערות </a:t>
            </a:r>
            <a:endParaRPr lang="he-IL" sz="5400" b="1" dirty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pattFill prst="narHorz">
                <a:fgClr>
                  <a:schemeClr val="accent3"/>
                </a:fgClr>
                <a:bgClr>
                  <a:schemeClr val="accent3">
                    <a:lumMod val="40000"/>
                    <a:lumOff val="60000"/>
                  </a:schemeClr>
                </a:bgClr>
              </a:pattFill>
              <a:effectLst>
                <a:innerShdw blurRad="177800">
                  <a:schemeClr val="accent3">
                    <a:lumMod val="50000"/>
                  </a:schemeClr>
                </a:innerShdw>
              </a:effectLst>
            </a:endParaRPr>
          </a:p>
        </p:txBody>
      </p:sp>
      <p:graphicFrame>
        <p:nvGraphicFramePr>
          <p:cNvPr id="3" name="דיאגרמה 2"/>
          <p:cNvGraphicFramePr/>
          <p:nvPr>
            <p:extLst>
              <p:ext uri="{D42A27DB-BD31-4B8C-83A1-F6EECF244321}">
                <p14:modId xmlns:p14="http://schemas.microsoft.com/office/powerpoint/2010/main" val="344214272"/>
              </p:ext>
            </p:extLst>
          </p:nvPr>
        </p:nvGraphicFramePr>
        <p:xfrm>
          <a:off x="-540568" y="1052736"/>
          <a:ext cx="9217024" cy="54726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537622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תמונה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702" y="752771"/>
            <a:ext cx="2489067" cy="4425008"/>
          </a:xfrm>
          <a:prstGeom prst="rect">
            <a:avLst/>
          </a:prstGeom>
        </p:spPr>
      </p:pic>
      <p:pic>
        <p:nvPicPr>
          <p:cNvPr id="3" name="תמונה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0783" y="752771"/>
            <a:ext cx="3419872" cy="1923678"/>
          </a:xfrm>
          <a:prstGeom prst="rect">
            <a:avLst/>
          </a:prstGeom>
        </p:spPr>
      </p:pic>
      <p:pic>
        <p:nvPicPr>
          <p:cNvPr id="4" name="תמונה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3709" y="723076"/>
            <a:ext cx="2352122" cy="4181551"/>
          </a:xfrm>
          <a:prstGeom prst="rect">
            <a:avLst/>
          </a:prstGeom>
        </p:spPr>
      </p:pic>
      <p:pic>
        <p:nvPicPr>
          <p:cNvPr id="5" name="תמונה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24" y="5127859"/>
            <a:ext cx="3075807" cy="1730141"/>
          </a:xfrm>
          <a:prstGeom prst="rect">
            <a:avLst/>
          </a:prstGeom>
        </p:spPr>
      </p:pic>
      <p:pic>
        <p:nvPicPr>
          <p:cNvPr id="6" name="תמונה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8473" y="2780928"/>
            <a:ext cx="2203797" cy="3917861"/>
          </a:xfrm>
          <a:prstGeom prst="rect">
            <a:avLst/>
          </a:prstGeom>
        </p:spPr>
      </p:pic>
      <p:pic>
        <p:nvPicPr>
          <p:cNvPr id="7" name="תמונה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5324" y="2780928"/>
            <a:ext cx="1194580" cy="2123699"/>
          </a:xfrm>
          <a:prstGeom prst="rect">
            <a:avLst/>
          </a:prstGeom>
        </p:spPr>
      </p:pic>
      <p:pic>
        <p:nvPicPr>
          <p:cNvPr id="8" name="תמונה 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009" y="5314621"/>
            <a:ext cx="2411760" cy="13566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2837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דיאגרמה 1"/>
          <p:cNvGraphicFramePr/>
          <p:nvPr>
            <p:extLst>
              <p:ext uri="{D42A27DB-BD31-4B8C-83A1-F6EECF244321}">
                <p14:modId xmlns:p14="http://schemas.microsoft.com/office/powerpoint/2010/main" val="2283564908"/>
              </p:ext>
            </p:extLst>
          </p:nvPr>
        </p:nvGraphicFramePr>
        <p:xfrm>
          <a:off x="0" y="1249404"/>
          <a:ext cx="9144000" cy="65527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מלבן 4"/>
          <p:cNvSpPr/>
          <p:nvPr/>
        </p:nvSpPr>
        <p:spPr>
          <a:xfrm>
            <a:off x="1754562" y="479963"/>
            <a:ext cx="563487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he-IL" sz="4400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בית חם לנערות במצוקה</a:t>
            </a:r>
          </a:p>
        </p:txBody>
      </p:sp>
    </p:spTree>
    <p:extLst>
      <p:ext uri="{BB962C8B-B14F-4D97-AF65-F5344CB8AC3E}">
        <p14:creationId xmlns:p14="http://schemas.microsoft.com/office/powerpoint/2010/main" val="2277336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תמונה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536" y="26431"/>
            <a:ext cx="2359356" cy="1298561"/>
          </a:xfrm>
          <a:prstGeom prst="rect">
            <a:avLst/>
          </a:prstGeom>
        </p:spPr>
      </p:pic>
      <p:pic>
        <p:nvPicPr>
          <p:cNvPr id="4" name="תמונה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91880" y="143861"/>
            <a:ext cx="2523963" cy="1402202"/>
          </a:xfrm>
          <a:prstGeom prst="rect">
            <a:avLst/>
          </a:prstGeom>
        </p:spPr>
      </p:pic>
      <p:pic>
        <p:nvPicPr>
          <p:cNvPr id="5" name="תמונה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20" y="58510"/>
            <a:ext cx="1048603" cy="1572904"/>
          </a:xfrm>
          <a:prstGeom prst="rect">
            <a:avLst/>
          </a:prstGeom>
        </p:spPr>
      </p:pic>
      <p:graphicFrame>
        <p:nvGraphicFramePr>
          <p:cNvPr id="6" name="דיאגרמה 5"/>
          <p:cNvGraphicFramePr/>
          <p:nvPr>
            <p:extLst>
              <p:ext uri="{D42A27DB-BD31-4B8C-83A1-F6EECF244321}">
                <p14:modId xmlns:p14="http://schemas.microsoft.com/office/powerpoint/2010/main" val="2075051058"/>
              </p:ext>
            </p:extLst>
          </p:nvPr>
        </p:nvGraphicFramePr>
        <p:xfrm>
          <a:off x="1870208" y="1546063"/>
          <a:ext cx="4863874" cy="53119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2246707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דיאגרמה 1"/>
          <p:cNvGraphicFramePr/>
          <p:nvPr>
            <p:extLst>
              <p:ext uri="{D42A27DB-BD31-4B8C-83A1-F6EECF244321}">
                <p14:modId xmlns:p14="http://schemas.microsoft.com/office/powerpoint/2010/main" val="4148315277"/>
              </p:ext>
            </p:extLst>
          </p:nvPr>
        </p:nvGraphicFramePr>
        <p:xfrm>
          <a:off x="0" y="908720"/>
          <a:ext cx="9036496" cy="509737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מלבן 2"/>
          <p:cNvSpPr/>
          <p:nvPr/>
        </p:nvSpPr>
        <p:spPr>
          <a:xfrm>
            <a:off x="1407521" y="0"/>
            <a:ext cx="6328977" cy="707886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e-IL" sz="4000" b="1" i="0" u="none" strike="noStrike" kern="1200" cap="none" spc="0" normalizeH="0" baseline="0" noProof="0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86C157">
                    <a:lumMod val="50000"/>
                  </a:srgbClr>
                </a:solidFill>
                <a:effectLst/>
                <a:uLnTx/>
                <a:uFillTx/>
                <a:latin typeface="Tw Cen MT" panose="020B0602020104020603"/>
                <a:ea typeface="+mn-ea"/>
                <a:cs typeface="Arial" panose="020B0604020202020204" pitchFamily="34" charset="0"/>
              </a:rPr>
              <a:t>תכניות נוער ע"פ אימות מידה </a:t>
            </a:r>
          </a:p>
        </p:txBody>
      </p:sp>
    </p:spTree>
    <p:extLst>
      <p:ext uri="{BB962C8B-B14F-4D97-AF65-F5344CB8AC3E}">
        <p14:creationId xmlns:p14="http://schemas.microsoft.com/office/powerpoint/2010/main" val="1483261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מלבן 2"/>
          <p:cNvSpPr/>
          <p:nvPr/>
        </p:nvSpPr>
        <p:spPr>
          <a:xfrm>
            <a:off x="1979712" y="-315416"/>
            <a:ext cx="4314325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he-IL" sz="4400" b="1" u="sng" dirty="0" smtClean="0">
                <a:solidFill>
                  <a:srgbClr val="002060"/>
                </a:solidFill>
                <a:latin typeface="David" pitchFamily="34" charset="-79"/>
                <a:cs typeface="David" pitchFamily="34" charset="-79"/>
              </a:rPr>
              <a:t>נתונים</a:t>
            </a:r>
          </a:p>
          <a:p>
            <a:pPr>
              <a:lnSpc>
                <a:spcPct val="150000"/>
              </a:lnSpc>
            </a:pPr>
            <a:r>
              <a:rPr lang="he-IL" sz="2200" b="1" dirty="0" smtClean="0">
                <a:solidFill>
                  <a:srgbClr val="002060"/>
                </a:solidFill>
                <a:latin typeface="David" pitchFamily="34" charset="-79"/>
                <a:cs typeface="David" pitchFamily="34" charset="-79"/>
              </a:rPr>
              <a:t> </a:t>
            </a:r>
            <a:endParaRPr lang="en-US" sz="2200" b="1" u="sng" dirty="0">
              <a:solidFill>
                <a:srgbClr val="002060"/>
              </a:solidFill>
              <a:latin typeface="David" pitchFamily="34" charset="-79"/>
              <a:cs typeface="David" pitchFamily="34" charset="-79"/>
            </a:endParaRPr>
          </a:p>
        </p:txBody>
      </p:sp>
      <p:graphicFrame>
        <p:nvGraphicFramePr>
          <p:cNvPr id="4" name="דיאגרמה 3"/>
          <p:cNvGraphicFramePr/>
          <p:nvPr>
            <p:extLst>
              <p:ext uri="{D42A27DB-BD31-4B8C-83A1-F6EECF244321}">
                <p14:modId xmlns:p14="http://schemas.microsoft.com/office/powerpoint/2010/main" val="3997034679"/>
              </p:ext>
            </p:extLst>
          </p:nvPr>
        </p:nvGraphicFramePr>
        <p:xfrm>
          <a:off x="467544" y="1556792"/>
          <a:ext cx="7920880" cy="47525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2" name="תמונה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88478" y="695722"/>
            <a:ext cx="1296792" cy="8610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6018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כותרת 1"/>
          <p:cNvSpPr>
            <a:spLocks noGrp="1"/>
          </p:cNvSpPr>
          <p:nvPr>
            <p:ph type="title"/>
          </p:nvPr>
        </p:nvSpPr>
        <p:spPr>
          <a:xfrm>
            <a:off x="4500563" y="22225"/>
            <a:ext cx="3671887" cy="598488"/>
          </a:xfrm>
        </p:spPr>
        <p:txBody>
          <a:bodyPr rtlCol="0"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he-IL" altLang="he-IL" sz="2400" b="1" smtClean="0">
                <a:solidFill>
                  <a:schemeClr val="bg1"/>
                </a:solidFill>
              </a:rPr>
              <a:t>מבנה וכוח אדם</a:t>
            </a:r>
          </a:p>
        </p:txBody>
      </p:sp>
      <p:graphicFrame>
        <p:nvGraphicFramePr>
          <p:cNvPr id="2" name="דיאגרמה 1"/>
          <p:cNvGraphicFramePr/>
          <p:nvPr>
            <p:extLst>
              <p:ext uri="{D42A27DB-BD31-4B8C-83A1-F6EECF244321}">
                <p14:modId xmlns:p14="http://schemas.microsoft.com/office/powerpoint/2010/main" val="4007961165"/>
              </p:ext>
            </p:extLst>
          </p:nvPr>
        </p:nvGraphicFramePr>
        <p:xfrm>
          <a:off x="900138" y="1916832"/>
          <a:ext cx="7200850" cy="44960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מלבן 2"/>
          <p:cNvSpPr/>
          <p:nvPr/>
        </p:nvSpPr>
        <p:spPr>
          <a:xfrm>
            <a:off x="1787352" y="286429"/>
            <a:ext cx="5832648" cy="108012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he-IL" sz="4400" dirty="0" smtClean="0"/>
              <a:t>קצת על בית חם </a:t>
            </a:r>
            <a:endParaRPr lang="he-IL" sz="4400" dirty="0"/>
          </a:p>
        </p:txBody>
      </p:sp>
    </p:spTree>
    <p:extLst>
      <p:ext uri="{BB962C8B-B14F-4D97-AF65-F5344CB8AC3E}">
        <p14:creationId xmlns:p14="http://schemas.microsoft.com/office/powerpoint/2010/main" val="4097344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דיאגרמה 3"/>
          <p:cNvGraphicFramePr/>
          <p:nvPr>
            <p:extLst>
              <p:ext uri="{D42A27DB-BD31-4B8C-83A1-F6EECF244321}">
                <p14:modId xmlns:p14="http://schemas.microsoft.com/office/powerpoint/2010/main" val="2958109312"/>
              </p:ext>
            </p:extLst>
          </p:nvPr>
        </p:nvGraphicFramePr>
        <p:xfrm>
          <a:off x="251520" y="515794"/>
          <a:ext cx="8352928" cy="63367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984659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דיאגרמה 2"/>
          <p:cNvGraphicFramePr/>
          <p:nvPr>
            <p:extLst>
              <p:ext uri="{D42A27DB-BD31-4B8C-83A1-F6EECF244321}">
                <p14:modId xmlns:p14="http://schemas.microsoft.com/office/powerpoint/2010/main" val="1440296960"/>
              </p:ext>
            </p:extLst>
          </p:nvPr>
        </p:nvGraphicFramePr>
        <p:xfrm>
          <a:off x="3347864" y="260648"/>
          <a:ext cx="6744072" cy="65973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חץ ימינה 3"/>
          <p:cNvSpPr/>
          <p:nvPr/>
        </p:nvSpPr>
        <p:spPr>
          <a:xfrm>
            <a:off x="179512" y="2132856"/>
            <a:ext cx="4392488" cy="2520280"/>
          </a:xfrm>
          <a:prstGeom prst="right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he-IL" b="1" dirty="0" smtClean="0">
                <a:ln/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</a:rPr>
              <a:t>קידום הנערים בתחומי החיים השונים </a:t>
            </a:r>
            <a:endParaRPr lang="he-IL" b="1" dirty="0">
              <a:ln/>
              <a:pattFill prst="dkUpDiag">
                <a:fgClr>
                  <a:schemeClr val="bg1">
                    <a:lumMod val="50000"/>
                  </a:schemeClr>
                </a:fgClr>
                <a:bgClr>
                  <a:schemeClr val="tx1">
                    <a:lumMod val="75000"/>
                    <a:lumOff val="25000"/>
                  </a:schemeClr>
                </a:bgClr>
              </a:pattFill>
              <a:effectLst>
                <a:outerShdw blurRad="38100" dist="19050" dir="2700000" algn="tl" rotWithShape="0">
                  <a:schemeClr val="dk1">
                    <a:lumMod val="50000"/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528831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דיאגרמה 2"/>
          <p:cNvGraphicFramePr/>
          <p:nvPr>
            <p:extLst>
              <p:ext uri="{D42A27DB-BD31-4B8C-83A1-F6EECF244321}">
                <p14:modId xmlns:p14="http://schemas.microsoft.com/office/powerpoint/2010/main" val="1956358839"/>
              </p:ext>
            </p:extLst>
          </p:nvPr>
        </p:nvGraphicFramePr>
        <p:xfrm>
          <a:off x="3203848" y="-171400"/>
          <a:ext cx="7056784" cy="690441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3" name="חץ ימינה 12"/>
          <p:cNvSpPr/>
          <p:nvPr/>
        </p:nvSpPr>
        <p:spPr>
          <a:xfrm>
            <a:off x="0" y="2020667"/>
            <a:ext cx="4392488" cy="2520280"/>
          </a:xfrm>
          <a:prstGeom prst="right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he-IL" b="1" dirty="0" smtClean="0">
                <a:ln/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</a:rPr>
              <a:t>קידום הנערים בתחומי החיים השונים </a:t>
            </a:r>
            <a:endParaRPr lang="he-IL" b="1" dirty="0">
              <a:ln/>
              <a:pattFill prst="dkUpDiag">
                <a:fgClr>
                  <a:schemeClr val="bg1">
                    <a:lumMod val="50000"/>
                  </a:schemeClr>
                </a:fgClr>
                <a:bgClr>
                  <a:schemeClr val="tx1">
                    <a:lumMod val="75000"/>
                    <a:lumOff val="25000"/>
                  </a:schemeClr>
                </a:bgClr>
              </a:pattFill>
              <a:effectLst>
                <a:outerShdw blurRad="38100" dist="19050" dir="2700000" algn="tl" rotWithShape="0">
                  <a:schemeClr val="dk1">
                    <a:lumMod val="50000"/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152323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דיאגרמה 2"/>
          <p:cNvGraphicFramePr/>
          <p:nvPr>
            <p:extLst>
              <p:ext uri="{D42A27DB-BD31-4B8C-83A1-F6EECF244321}">
                <p14:modId xmlns:p14="http://schemas.microsoft.com/office/powerpoint/2010/main" val="3465647033"/>
              </p:ext>
            </p:extLst>
          </p:nvPr>
        </p:nvGraphicFramePr>
        <p:xfrm>
          <a:off x="323528" y="332656"/>
          <a:ext cx="8604448" cy="67413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686910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תמונה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129" y="4188526"/>
            <a:ext cx="9144000" cy="2669474"/>
          </a:xfrm>
          <a:prstGeom prst="rect">
            <a:avLst/>
          </a:prstGeom>
        </p:spPr>
      </p:pic>
      <p:sp>
        <p:nvSpPr>
          <p:cNvPr id="3" name="מלבן 2"/>
          <p:cNvSpPr/>
          <p:nvPr/>
        </p:nvSpPr>
        <p:spPr>
          <a:xfrm>
            <a:off x="1619672" y="116632"/>
            <a:ext cx="4572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r>
              <a:rPr lang="he-IL" sz="2000" b="1" u="sng" dirty="0" smtClean="0">
                <a:solidFill>
                  <a:srgbClr val="2FA3EE">
                    <a:lumMod val="75000"/>
                  </a:srgbClr>
                </a:solidFill>
                <a:latin typeface="David" pitchFamily="34" charset="-79"/>
                <a:cs typeface="David" pitchFamily="34" charset="-79"/>
              </a:rPr>
              <a:t>ארבעה </a:t>
            </a:r>
            <a:r>
              <a:rPr lang="he-IL" sz="2000" b="1" u="sng" dirty="0">
                <a:solidFill>
                  <a:srgbClr val="2FA3EE">
                    <a:lumMod val="75000"/>
                  </a:srgbClr>
                </a:solidFill>
                <a:latin typeface="David" pitchFamily="34" charset="-79"/>
                <a:cs typeface="David" pitchFamily="34" charset="-79"/>
              </a:rPr>
              <a:t>רכיבי </a:t>
            </a:r>
            <a:r>
              <a:rPr lang="he-IL" sz="2000" b="1" u="sng" dirty="0" smtClean="0">
                <a:solidFill>
                  <a:srgbClr val="2FA3EE">
                    <a:lumMod val="75000"/>
                  </a:srgbClr>
                </a:solidFill>
                <a:latin typeface="David" pitchFamily="34" charset="-79"/>
                <a:cs typeface="David" pitchFamily="34" charset="-79"/>
              </a:rPr>
              <a:t>התערבות</a:t>
            </a:r>
          </a:p>
        </p:txBody>
      </p:sp>
      <p:sp>
        <p:nvSpPr>
          <p:cNvPr id="4" name="מלבן 3"/>
          <p:cNvSpPr/>
          <p:nvPr/>
        </p:nvSpPr>
        <p:spPr>
          <a:xfrm>
            <a:off x="7092280" y="2807737"/>
            <a:ext cx="127020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he-IL" sz="2000" b="1" dirty="0">
                <a:solidFill>
                  <a:srgbClr val="2FA3EE">
                    <a:lumMod val="75000"/>
                  </a:srgbClr>
                </a:solidFill>
                <a:latin typeface="David" pitchFamily="34" charset="-79"/>
                <a:cs typeface="David" pitchFamily="34" charset="-79"/>
              </a:rPr>
              <a:t>סל מענים ברמת הצעיר</a:t>
            </a:r>
            <a:endParaRPr lang="he-IL" dirty="0"/>
          </a:p>
        </p:txBody>
      </p:sp>
      <p:sp>
        <p:nvSpPr>
          <p:cNvPr id="5" name="מלבן 4"/>
          <p:cNvSpPr/>
          <p:nvPr/>
        </p:nvSpPr>
        <p:spPr>
          <a:xfrm>
            <a:off x="4139952" y="2807349"/>
            <a:ext cx="148622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he-IL" sz="2000" b="1" dirty="0">
                <a:solidFill>
                  <a:srgbClr val="2FA3EE">
                    <a:lumMod val="75000"/>
                  </a:srgbClr>
                </a:solidFill>
                <a:latin typeface="David" pitchFamily="34" charset="-79"/>
                <a:cs typeface="David" pitchFamily="34" charset="-79"/>
              </a:rPr>
              <a:t>מלווה מקצועי לצעיר</a:t>
            </a:r>
            <a:endParaRPr lang="he-IL" dirty="0"/>
          </a:p>
        </p:txBody>
      </p:sp>
      <p:sp>
        <p:nvSpPr>
          <p:cNvPr id="6" name="מלבן 5"/>
          <p:cNvSpPr/>
          <p:nvPr/>
        </p:nvSpPr>
        <p:spPr>
          <a:xfrm>
            <a:off x="215516" y="2653850"/>
            <a:ext cx="280831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he-IL" sz="2000" b="1" dirty="0">
                <a:solidFill>
                  <a:srgbClr val="2FA3EE">
                    <a:lumMod val="75000"/>
                  </a:srgbClr>
                </a:solidFill>
                <a:latin typeface="David" pitchFamily="34" charset="-79"/>
                <a:cs typeface="David" pitchFamily="34" charset="-79"/>
              </a:rPr>
              <a:t>מעטפת מקצועית ברמה הארצית והמחוזית (ידע והדרכה, מדידה, הערכה ופיקוח</a:t>
            </a:r>
            <a:endParaRPr lang="he-IL" dirty="0"/>
          </a:p>
        </p:txBody>
      </p:sp>
      <p:sp>
        <p:nvSpPr>
          <p:cNvPr id="7" name="מלבן 6"/>
          <p:cNvSpPr/>
          <p:nvPr/>
        </p:nvSpPr>
        <p:spPr>
          <a:xfrm>
            <a:off x="2066133" y="727979"/>
            <a:ext cx="5633864" cy="707886"/>
          </a:xfrm>
          <a:prstGeom prst="rect">
            <a:avLst/>
          </a:prstGeom>
          <a:ln w="1270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he-IL" sz="2000" b="1" dirty="0">
                <a:ln/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David" pitchFamily="34" charset="-79"/>
                <a:cs typeface="David" pitchFamily="34" charset="-79"/>
              </a:rPr>
              <a:t>ועדת היגוי בין-משרדית ובין-מגזרית ברמה הארצית, המחוזית והיישובית.</a:t>
            </a:r>
          </a:p>
        </p:txBody>
      </p:sp>
      <p:sp>
        <p:nvSpPr>
          <p:cNvPr id="8" name="חץ למעלה 7"/>
          <p:cNvSpPr/>
          <p:nvPr/>
        </p:nvSpPr>
        <p:spPr>
          <a:xfrm>
            <a:off x="7391828" y="1694872"/>
            <a:ext cx="671105" cy="958977"/>
          </a:xfrm>
          <a:prstGeom prst="up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he-IL"/>
          </a:p>
        </p:txBody>
      </p:sp>
      <p:sp>
        <p:nvSpPr>
          <p:cNvPr id="10" name="חץ למעלה 9"/>
          <p:cNvSpPr/>
          <p:nvPr/>
        </p:nvSpPr>
        <p:spPr>
          <a:xfrm>
            <a:off x="4566968" y="1694872"/>
            <a:ext cx="671105" cy="958977"/>
          </a:xfrm>
          <a:prstGeom prst="upArrow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he-IL"/>
          </a:p>
        </p:txBody>
      </p:sp>
      <p:sp>
        <p:nvSpPr>
          <p:cNvPr id="11" name="חץ למעלה 10"/>
          <p:cNvSpPr/>
          <p:nvPr/>
        </p:nvSpPr>
        <p:spPr>
          <a:xfrm>
            <a:off x="1284119" y="1694873"/>
            <a:ext cx="671105" cy="958977"/>
          </a:xfrm>
          <a:prstGeom prst="up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40788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תמונה 1"/>
          <p:cNvPicPr>
            <a:picLocks noChangeAspect="1"/>
          </p:cNvPicPr>
          <p:nvPr/>
        </p:nvPicPr>
        <p:blipFill rotWithShape="1">
          <a:blip r:embed="rId2"/>
          <a:srcRect l="65268" t="27229" r="20817" b="31994"/>
          <a:stretch/>
        </p:blipFill>
        <p:spPr>
          <a:xfrm>
            <a:off x="5148064" y="177002"/>
            <a:ext cx="3744416" cy="6701359"/>
          </a:xfrm>
          <a:prstGeom prst="rect">
            <a:avLst/>
          </a:prstGeom>
          <a:ln w="228600" cap="sq" cmpd="thickThin">
            <a:solidFill>
              <a:srgbClr val="E4DEEC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3" name="חץ ימינה 2"/>
          <p:cNvSpPr/>
          <p:nvPr/>
        </p:nvSpPr>
        <p:spPr>
          <a:xfrm>
            <a:off x="1403648" y="1124744"/>
            <a:ext cx="2952328" cy="1368152"/>
          </a:xfrm>
          <a:prstGeom prst="rightArrow">
            <a:avLst/>
          </a:prstGeom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he-IL" sz="3200" b="1" dirty="0" smtClean="0">
                <a:ln/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</a:rPr>
              <a:t>מעגל בנים </a:t>
            </a:r>
          </a:p>
          <a:p>
            <a:pPr algn="ctr"/>
            <a:endParaRPr lang="he-IL" dirty="0"/>
          </a:p>
        </p:txBody>
      </p:sp>
      <p:sp>
        <p:nvSpPr>
          <p:cNvPr id="4" name="חץ ימינה 3"/>
          <p:cNvSpPr/>
          <p:nvPr/>
        </p:nvSpPr>
        <p:spPr>
          <a:xfrm>
            <a:off x="683568" y="2960948"/>
            <a:ext cx="2952328" cy="1368152"/>
          </a:xfrm>
          <a:prstGeom prst="rightArrow">
            <a:avLst/>
          </a:prstGeom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he-IL" sz="2800" b="1" dirty="0" smtClean="0">
                <a:ln/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</a:rPr>
              <a:t>12 נערים </a:t>
            </a:r>
            <a:endParaRPr lang="he-IL" sz="2800" b="1" dirty="0">
              <a:ln/>
              <a:pattFill prst="dkUpDiag">
                <a:fgClr>
                  <a:schemeClr val="bg1">
                    <a:lumMod val="50000"/>
                  </a:schemeClr>
                </a:fgClr>
                <a:bgClr>
                  <a:schemeClr val="tx1">
                    <a:lumMod val="75000"/>
                    <a:lumOff val="25000"/>
                  </a:schemeClr>
                </a:bgClr>
              </a:pattFill>
              <a:effectLst>
                <a:outerShdw blurRad="38100" dist="19050" dir="2700000" algn="tl" rotWithShape="0">
                  <a:schemeClr val="dk1">
                    <a:lumMod val="50000"/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חץ ימינה 4"/>
          <p:cNvSpPr/>
          <p:nvPr/>
        </p:nvSpPr>
        <p:spPr>
          <a:xfrm>
            <a:off x="1382815" y="4797152"/>
            <a:ext cx="2952328" cy="1368152"/>
          </a:xfrm>
          <a:prstGeom prst="rightArrow">
            <a:avLst/>
          </a:prstGeom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he-IL" sz="2800" b="1" dirty="0" smtClean="0">
                <a:ln/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</a:rPr>
              <a:t>מדריך, אם בית </a:t>
            </a:r>
            <a:endParaRPr lang="he-IL" sz="2800" b="1" dirty="0">
              <a:ln/>
              <a:pattFill prst="dkUpDiag">
                <a:fgClr>
                  <a:schemeClr val="bg1">
                    <a:lumMod val="50000"/>
                  </a:schemeClr>
                </a:fgClr>
                <a:bgClr>
                  <a:schemeClr val="tx1">
                    <a:lumMod val="75000"/>
                    <a:lumOff val="25000"/>
                  </a:schemeClr>
                </a:bgClr>
              </a:pattFill>
              <a:effectLst>
                <a:outerShdw blurRad="38100" dist="19050" dir="2700000" algn="tl" rotWithShape="0">
                  <a:schemeClr val="dk1">
                    <a:lumMod val="50000"/>
                    <a:alpha val="40000"/>
                  </a:scheme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580112" y="476672"/>
            <a:ext cx="2160240" cy="369332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r>
              <a:rPr lang="he-IL" dirty="0" smtClean="0"/>
              <a:t>נערים במצבי סיכון </a:t>
            </a:r>
            <a:endParaRPr lang="he-IL" dirty="0"/>
          </a:p>
        </p:txBody>
      </p:sp>
    </p:spTree>
    <p:extLst>
      <p:ext uri="{BB962C8B-B14F-4D97-AF65-F5344CB8AC3E}">
        <p14:creationId xmlns:p14="http://schemas.microsoft.com/office/powerpoint/2010/main" val="821779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לבן 1"/>
          <p:cNvSpPr/>
          <p:nvPr/>
        </p:nvSpPr>
        <p:spPr>
          <a:xfrm>
            <a:off x="1107523" y="0"/>
            <a:ext cx="7059946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he-IL" sz="32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David" panose="020E0502060401010101" pitchFamily="34" charset="-79"/>
                <a:cs typeface="David" panose="020E0502060401010101" pitchFamily="34" charset="-79"/>
              </a:rPr>
              <a:t> </a:t>
            </a:r>
            <a:r>
              <a:rPr lang="he-IL" sz="32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David" panose="020E0502060401010101" pitchFamily="34" charset="-79"/>
                <a:cs typeface="David" panose="020E0502060401010101" pitchFamily="34" charset="-79"/>
              </a:rPr>
              <a:t>טיפול באדם </a:t>
            </a:r>
            <a:r>
              <a:rPr lang="he-IL" sz="32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David" panose="020E0502060401010101" pitchFamily="34" charset="-79"/>
                <a:cs typeface="David" panose="020E0502060401010101" pitchFamily="34" charset="-79"/>
              </a:rPr>
              <a:t>עם מוגבלות שכלית התפתחותית</a:t>
            </a:r>
          </a:p>
          <a:p>
            <a:pPr algn="ctr"/>
            <a:r>
              <a:rPr lang="he-IL" sz="3200" b="1" dirty="0" err="1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David" panose="020E0502060401010101" pitchFamily="34" charset="-79"/>
                <a:cs typeface="David" panose="020E0502060401010101" pitchFamily="34" charset="-79"/>
              </a:rPr>
              <a:t>חנאן</a:t>
            </a:r>
            <a:r>
              <a:rPr lang="he-IL" sz="32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David" panose="020E0502060401010101" pitchFamily="34" charset="-79"/>
                <a:cs typeface="David" panose="020E0502060401010101" pitchFamily="34" charset="-79"/>
              </a:rPr>
              <a:t> </a:t>
            </a:r>
          </a:p>
        </p:txBody>
      </p:sp>
      <p:pic>
        <p:nvPicPr>
          <p:cNvPr id="20482" name="Picture 2" descr="https://encrypted-tbn2.gstatic.com/images?q=tbn:ANd9GcRLkT_MwB2yfy_6P2rqQv2f-QrBwNQLFKoON_r_Uq8Q_n9IS7LC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8792" y="5774390"/>
            <a:ext cx="2952328" cy="10910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3" name="דיאגרמה 2"/>
          <p:cNvGraphicFramePr/>
          <p:nvPr>
            <p:extLst>
              <p:ext uri="{D42A27DB-BD31-4B8C-83A1-F6EECF244321}">
                <p14:modId xmlns:p14="http://schemas.microsoft.com/office/powerpoint/2010/main" val="3565434736"/>
              </p:ext>
            </p:extLst>
          </p:nvPr>
        </p:nvGraphicFramePr>
        <p:xfrm>
          <a:off x="107504" y="764704"/>
          <a:ext cx="7560840" cy="56886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876177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לבן 1"/>
          <p:cNvSpPr/>
          <p:nvPr/>
        </p:nvSpPr>
        <p:spPr>
          <a:xfrm>
            <a:off x="2701484" y="0"/>
            <a:ext cx="4246675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he-IL" sz="3200" b="1" u="sng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Guttman Calligraphic" panose="02010401010101010101" pitchFamily="2" charset="-79"/>
                <a:cs typeface="Guttman Calligraphic" panose="02010401010101010101" pitchFamily="2" charset="-79"/>
              </a:rPr>
              <a:t> מועדונים </a:t>
            </a:r>
            <a:r>
              <a:rPr lang="he-IL" sz="3200" b="1" u="sng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Guttman Calligraphic" panose="02010401010101010101" pitchFamily="2" charset="-79"/>
                <a:cs typeface="Guttman Calligraphic" panose="02010401010101010101" pitchFamily="2" charset="-79"/>
              </a:rPr>
              <a:t>חברתיים </a:t>
            </a:r>
            <a:r>
              <a:rPr lang="he-IL" sz="3200" b="1" u="sng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Guttman Calligraphic" panose="02010401010101010101" pitchFamily="2" charset="-79"/>
                <a:cs typeface="Guttman Calligraphic" panose="02010401010101010101" pitchFamily="2" charset="-79"/>
              </a:rPr>
              <a:t>לקשישים</a:t>
            </a:r>
          </a:p>
          <a:p>
            <a:pPr lvl="0" algn="ctr"/>
            <a:r>
              <a:rPr lang="he-IL" sz="3200" b="1" u="sng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Guttman Calligraphic" panose="02010401010101010101" pitchFamily="2" charset="-79"/>
                <a:cs typeface="Guttman Calligraphic" panose="02010401010101010101" pitchFamily="2" charset="-79"/>
              </a:rPr>
              <a:t>מועשר + תזונה</a:t>
            </a:r>
            <a:endParaRPr lang="en-US" sz="3200" b="1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  <a:latin typeface="David" panose="020E0502060401010101" pitchFamily="34" charset="-79"/>
              <a:cs typeface="Guttman Calligraphic" panose="02010401010101010101" pitchFamily="2" charset="-79"/>
            </a:endParaRPr>
          </a:p>
        </p:txBody>
      </p:sp>
      <p:pic>
        <p:nvPicPr>
          <p:cNvPr id="5" name="Picture 2" descr="http://www.shaffir.org.il/contentManagment/uploadedFiles/imageGallery/saba_savta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4" y="4200524"/>
            <a:ext cx="2381250" cy="2657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3" name="דיאגרמה 2"/>
          <p:cNvGraphicFramePr/>
          <p:nvPr>
            <p:extLst>
              <p:ext uri="{D42A27DB-BD31-4B8C-83A1-F6EECF244321}">
                <p14:modId xmlns:p14="http://schemas.microsoft.com/office/powerpoint/2010/main" val="2152644739"/>
              </p:ext>
            </p:extLst>
          </p:nvPr>
        </p:nvGraphicFramePr>
        <p:xfrm>
          <a:off x="1043608" y="1750220"/>
          <a:ext cx="9289032" cy="51077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מלבן 5"/>
          <p:cNvSpPr/>
          <p:nvPr/>
        </p:nvSpPr>
        <p:spPr>
          <a:xfrm>
            <a:off x="755576" y="1077218"/>
            <a:ext cx="756084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e-IL" sz="2400" b="1" u="sng" dirty="0">
                <a:solidFill>
                  <a:srgbClr val="002060"/>
                </a:solidFill>
                <a:latin typeface="Guttman Calligraphic" panose="02010401010101010101" pitchFamily="2" charset="-79"/>
                <a:cs typeface="Guttman Calligraphic" panose="02010401010101010101" pitchFamily="2" charset="-79"/>
              </a:rPr>
              <a:t>המועדונים פועלים 5 ימים בשבוע משעה 8 בבוקר עד השעה 13:00</a:t>
            </a:r>
            <a:r>
              <a:rPr lang="he-IL" sz="2400" b="1" dirty="0">
                <a:solidFill>
                  <a:srgbClr val="002060"/>
                </a:solidFill>
                <a:latin typeface="Guttman Calligraphic" panose="02010401010101010101" pitchFamily="2" charset="-79"/>
                <a:cs typeface="Guttman Calligraphic" panose="02010401010101010101" pitchFamily="2" charset="-79"/>
              </a:rPr>
              <a:t>.</a:t>
            </a:r>
            <a:endParaRPr lang="en-US" sz="2400" b="1" dirty="0">
              <a:solidFill>
                <a:srgbClr val="002060"/>
              </a:solidFill>
              <a:cs typeface="Guttman Calligraphic" panose="02010401010101010101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2596389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://communabuilder.tapuz.co.il/UsersFolders/beitavot/images/38316_1415678_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2319183"/>
            <a:ext cx="5904656" cy="4175186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36" name="Picture 4" descr="http://sigalreadsu.co.il/mishpat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87840"/>
            <a:ext cx="8321431" cy="1741226"/>
          </a:xfrm>
          <a:prstGeom prst="rect">
            <a:avLst/>
          </a:prstGeom>
          <a:noFill/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9760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לבן 1"/>
          <p:cNvSpPr/>
          <p:nvPr/>
        </p:nvSpPr>
        <p:spPr>
          <a:xfrm>
            <a:off x="1907704" y="548680"/>
            <a:ext cx="5391219" cy="1323439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he-IL" sz="8000" b="1" cap="none" spc="300" dirty="0" smtClean="0">
                <a:ln w="11430" cmpd="sng">
                  <a:solidFill>
                    <a:srgbClr val="002060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Guttman Calligraphic" panose="02010401010101010101" pitchFamily="2" charset="-79"/>
                <a:cs typeface="Guttman Calligraphic" panose="02010401010101010101" pitchFamily="2" charset="-79"/>
              </a:rPr>
              <a:t>חזון המחלקה</a:t>
            </a:r>
            <a:endParaRPr lang="he-IL" sz="8000" b="1" cap="none" spc="300" dirty="0">
              <a:ln w="11430" cmpd="sng">
                <a:solidFill>
                  <a:srgbClr val="002060"/>
                </a:solidFill>
                <a:prstDash val="solid"/>
                <a:miter lim="800000"/>
              </a:ln>
              <a:solidFill>
                <a:srgbClr val="00206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  <a:latin typeface="Guttman Calligraphic" panose="02010401010101010101" pitchFamily="2" charset="-79"/>
              <a:cs typeface="Guttman Calligraphic" panose="02010401010101010101" pitchFamily="2" charset="-79"/>
            </a:endParaRPr>
          </a:p>
        </p:txBody>
      </p:sp>
      <p:graphicFrame>
        <p:nvGraphicFramePr>
          <p:cNvPr id="4" name="דיאגרמה 3"/>
          <p:cNvGraphicFramePr/>
          <p:nvPr>
            <p:extLst>
              <p:ext uri="{D42A27DB-BD31-4B8C-83A1-F6EECF244321}">
                <p14:modId xmlns:p14="http://schemas.microsoft.com/office/powerpoint/2010/main" val="3655665107"/>
              </p:ext>
            </p:extLst>
          </p:nvPr>
        </p:nvGraphicFramePr>
        <p:xfrm>
          <a:off x="0" y="2060848"/>
          <a:ext cx="9128364" cy="36003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תמונה 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323592" y="3590441"/>
            <a:ext cx="701101" cy="493819"/>
          </a:xfrm>
          <a:prstGeom prst="rect">
            <a:avLst/>
          </a:prstGeom>
        </p:spPr>
      </p:pic>
      <p:pic>
        <p:nvPicPr>
          <p:cNvPr id="6" name="תמונה 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793288" y="3614136"/>
            <a:ext cx="701101" cy="4938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6287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-1404664" y="-8590"/>
            <a:ext cx="10800288" cy="378565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he-IL" sz="4800" b="1" dirty="0" smtClean="0">
                <a:solidFill>
                  <a:srgbClr val="002060"/>
                </a:solidFill>
                <a:latin typeface="Guttman Calligraphic" pitchFamily="2" charset="-79"/>
                <a:cs typeface="Guttman Calligraphic" pitchFamily="2" charset="-79"/>
              </a:rPr>
              <a:t>המחלקה לשירותים חברתיים </a:t>
            </a:r>
          </a:p>
          <a:p>
            <a:pPr marL="342900" indent="-342900" algn="ctr">
              <a:buFontTx/>
              <a:buChar char="-"/>
            </a:pPr>
            <a:endParaRPr lang="he-IL" sz="4800" dirty="0" smtClean="0">
              <a:solidFill>
                <a:srgbClr val="002060"/>
              </a:solidFill>
            </a:endParaRPr>
          </a:p>
          <a:p>
            <a:pPr marL="342900" indent="-342900" algn="ctr">
              <a:buFontTx/>
              <a:buChar char="-"/>
            </a:pPr>
            <a:endParaRPr lang="he-IL" sz="4800" dirty="0">
              <a:solidFill>
                <a:srgbClr val="002060"/>
              </a:solidFill>
            </a:endParaRPr>
          </a:p>
          <a:p>
            <a:pPr marL="342900" indent="-342900" algn="ctr">
              <a:buFontTx/>
              <a:buChar char="-"/>
            </a:pPr>
            <a:endParaRPr lang="he-IL" sz="4800" dirty="0">
              <a:solidFill>
                <a:srgbClr val="002060"/>
              </a:solidFill>
            </a:endParaRPr>
          </a:p>
          <a:p>
            <a:pPr algn="ctr"/>
            <a:endParaRPr lang="he-IL" sz="4800" dirty="0" smtClean="0">
              <a:solidFill>
                <a:srgbClr val="002060"/>
              </a:solidFill>
            </a:endParaRPr>
          </a:p>
        </p:txBody>
      </p:sp>
      <p:graphicFrame>
        <p:nvGraphicFramePr>
          <p:cNvPr id="2" name="דיאגרמה 1"/>
          <p:cNvGraphicFramePr/>
          <p:nvPr>
            <p:extLst>
              <p:ext uri="{D42A27DB-BD31-4B8C-83A1-F6EECF244321}">
                <p14:modId xmlns:p14="http://schemas.microsoft.com/office/powerpoint/2010/main" val="803743039"/>
              </p:ext>
            </p:extLst>
          </p:nvPr>
        </p:nvGraphicFramePr>
        <p:xfrm>
          <a:off x="395080" y="788730"/>
          <a:ext cx="7200800" cy="59766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735163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מלבן 3"/>
          <p:cNvSpPr/>
          <p:nvPr/>
        </p:nvSpPr>
        <p:spPr>
          <a:xfrm>
            <a:off x="2195736" y="620688"/>
            <a:ext cx="51845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he-IL" sz="3600" b="1" dirty="0" smtClean="0">
                <a:solidFill>
                  <a:srgbClr val="002060"/>
                </a:solidFill>
                <a:latin typeface="Guttman Calligraphic" pitchFamily="2" charset="-79"/>
                <a:cs typeface="Guttman Calligraphic" pitchFamily="2" charset="-79"/>
              </a:rPr>
              <a:t>עקרונות</a:t>
            </a:r>
            <a:endParaRPr lang="he-IL" sz="3600" b="1" dirty="0">
              <a:solidFill>
                <a:srgbClr val="002060"/>
              </a:solidFill>
              <a:latin typeface="Guttman Calligraphic" pitchFamily="2" charset="-79"/>
              <a:cs typeface="Guttman Calligraphic" pitchFamily="2" charset="-79"/>
            </a:endParaRPr>
          </a:p>
        </p:txBody>
      </p:sp>
      <p:graphicFrame>
        <p:nvGraphicFramePr>
          <p:cNvPr id="2" name="דיאגרמה 1"/>
          <p:cNvGraphicFramePr/>
          <p:nvPr>
            <p:extLst>
              <p:ext uri="{D42A27DB-BD31-4B8C-83A1-F6EECF244321}">
                <p14:modId xmlns:p14="http://schemas.microsoft.com/office/powerpoint/2010/main" val="194680354"/>
              </p:ext>
            </p:extLst>
          </p:nvPr>
        </p:nvGraphicFramePr>
        <p:xfrm>
          <a:off x="395536" y="1196752"/>
          <a:ext cx="8568952" cy="561488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287103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דיאגרמה 3"/>
          <p:cNvGraphicFramePr/>
          <p:nvPr>
            <p:extLst>
              <p:ext uri="{D42A27DB-BD31-4B8C-83A1-F6EECF244321}">
                <p14:modId xmlns:p14="http://schemas.microsoft.com/office/powerpoint/2010/main" val="1270593807"/>
              </p:ext>
            </p:extLst>
          </p:nvPr>
        </p:nvGraphicFramePr>
        <p:xfrm>
          <a:off x="-242887" y="0"/>
          <a:ext cx="9629775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58850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דיאגרמה 2"/>
          <p:cNvGraphicFramePr/>
          <p:nvPr>
            <p:extLst>
              <p:ext uri="{D42A27DB-BD31-4B8C-83A1-F6EECF244321}">
                <p14:modId xmlns:p14="http://schemas.microsoft.com/office/powerpoint/2010/main" val="4154578306"/>
              </p:ext>
            </p:extLst>
          </p:nvPr>
        </p:nvGraphicFramePr>
        <p:xfrm>
          <a:off x="1149285" y="523220"/>
          <a:ext cx="7128792" cy="48403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4" name="דיאגרמה 3"/>
          <p:cNvGraphicFramePr/>
          <p:nvPr>
            <p:extLst>
              <p:ext uri="{D42A27DB-BD31-4B8C-83A1-F6EECF244321}">
                <p14:modId xmlns:p14="http://schemas.microsoft.com/office/powerpoint/2010/main" val="1268684308"/>
              </p:ext>
            </p:extLst>
          </p:nvPr>
        </p:nvGraphicFramePr>
        <p:xfrm>
          <a:off x="1182956" y="5445223"/>
          <a:ext cx="7061451" cy="143891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5" name="מלבן 4"/>
          <p:cNvSpPr/>
          <p:nvPr/>
        </p:nvSpPr>
        <p:spPr>
          <a:xfrm>
            <a:off x="2633633" y="0"/>
            <a:ext cx="422744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he-IL" sz="2800" b="1" u="sng" dirty="0" err="1" smtClean="0">
                <a:solidFill>
                  <a:srgbClr val="002060"/>
                </a:solidFill>
                <a:latin typeface="Guttman Calligraphic" panose="02010401010101010101" pitchFamily="2" charset="-79"/>
                <a:cs typeface="Guttman Calligraphic" panose="02010401010101010101" pitchFamily="2" charset="-79"/>
              </a:rPr>
              <a:t>הנגשת</a:t>
            </a:r>
            <a:r>
              <a:rPr lang="he-IL" sz="2800" b="1" u="sng" dirty="0" smtClean="0">
                <a:solidFill>
                  <a:srgbClr val="002060"/>
                </a:solidFill>
                <a:latin typeface="Guttman Calligraphic" panose="02010401010101010101" pitchFamily="2" charset="-79"/>
                <a:cs typeface="Guttman Calligraphic" panose="02010401010101010101" pitchFamily="2" charset="-79"/>
              </a:rPr>
              <a:t> השירות </a:t>
            </a:r>
            <a:r>
              <a:rPr lang="he-IL" sz="2800" b="1" u="sng" dirty="0">
                <a:solidFill>
                  <a:srgbClr val="002060"/>
                </a:solidFill>
                <a:latin typeface="Guttman Calligraphic" panose="02010401010101010101" pitchFamily="2" charset="-79"/>
                <a:cs typeface="Guttman Calligraphic" panose="02010401010101010101" pitchFamily="2" charset="-79"/>
              </a:rPr>
              <a:t>לכלל האוכלוסייה</a:t>
            </a:r>
            <a:endParaRPr lang="he-IL" sz="2800" dirty="0"/>
          </a:p>
        </p:txBody>
      </p:sp>
    </p:spTree>
    <p:extLst>
      <p:ext uri="{BB962C8B-B14F-4D97-AF65-F5344CB8AC3E}">
        <p14:creationId xmlns:p14="http://schemas.microsoft.com/office/powerpoint/2010/main" val="214169872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לבן 1"/>
          <p:cNvSpPr/>
          <p:nvPr/>
        </p:nvSpPr>
        <p:spPr>
          <a:xfrm>
            <a:off x="2386166" y="513203"/>
            <a:ext cx="5105885" cy="923330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he-IL" sz="54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Guttman Calligraphic" panose="02010401010101010101" pitchFamily="2" charset="-79"/>
                <a:cs typeface="Guttman Calligraphic" panose="02010401010101010101" pitchFamily="2" charset="-79"/>
              </a:rPr>
              <a:t>השירותים המוגשים</a:t>
            </a:r>
            <a:endParaRPr lang="en-US" sz="5400" dirty="0" smtClean="0">
              <a:ln w="18415" cmpd="sng">
                <a:solidFill>
                  <a:srgbClr val="002060"/>
                </a:solidFill>
                <a:prstDash val="solid"/>
              </a:ln>
              <a:solidFill>
                <a:srgbClr val="002060"/>
              </a:solidFill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  <a:latin typeface="David" panose="020E0502060401010101" pitchFamily="34" charset="-79"/>
              <a:cs typeface="Guttman Calligraphic" panose="02010401010101010101" pitchFamily="2" charset="-79"/>
            </a:endParaRPr>
          </a:p>
        </p:txBody>
      </p:sp>
      <p:grpSp>
        <p:nvGrpSpPr>
          <p:cNvPr id="13" name="קבוצה 12"/>
          <p:cNvGrpSpPr/>
          <p:nvPr/>
        </p:nvGrpSpPr>
        <p:grpSpPr>
          <a:xfrm>
            <a:off x="2987824" y="3614765"/>
            <a:ext cx="3384376" cy="1368152"/>
            <a:chOff x="4755378" y="4297451"/>
            <a:chExt cx="3384376" cy="1368152"/>
          </a:xfrm>
        </p:grpSpPr>
        <p:sp>
          <p:nvSpPr>
            <p:cNvPr id="10" name="אליפסה 9"/>
            <p:cNvSpPr/>
            <p:nvPr/>
          </p:nvSpPr>
          <p:spPr>
            <a:xfrm>
              <a:off x="4755378" y="4297451"/>
              <a:ext cx="3384376" cy="1368152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he-IL">
                <a:effectLst>
                  <a:outerShdw blurRad="60007" dir="2000400" sy="-30000" kx="-800400" algn="bl" rotWithShape="0">
                    <a:prstClr val="black">
                      <a:alpha val="20000"/>
                    </a:prstClr>
                  </a:outerShdw>
                </a:effectLst>
                <a:latin typeface="Guttman Calligraphic" panose="02010401010101010101" pitchFamily="2" charset="-79"/>
                <a:cs typeface="Guttman Calligraphic" panose="02010401010101010101" pitchFamily="2" charset="-79"/>
              </a:endParaRPr>
            </a:p>
          </p:txBody>
        </p:sp>
        <p:sp>
          <p:nvSpPr>
            <p:cNvPr id="5" name="מלבן 4"/>
            <p:cNvSpPr/>
            <p:nvPr/>
          </p:nvSpPr>
          <p:spPr>
            <a:xfrm>
              <a:off x="5154584" y="4689139"/>
              <a:ext cx="2585964" cy="584775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he-IL" sz="3200" b="1" cap="none" spc="300" dirty="0" smtClean="0">
                  <a:ln w="11430" cmpd="sng">
                    <a:solidFill>
                      <a:schemeClr val="accent1">
                        <a:tint val="10000"/>
                      </a:schemeClr>
                    </a:solidFill>
                    <a:prstDash val="solid"/>
                    <a:miter lim="800000"/>
                  </a:ln>
                  <a:solidFill>
                    <a:schemeClr val="bg1"/>
                  </a:solidFill>
                  <a:effectLst>
                    <a:glow rad="45500">
                      <a:schemeClr val="accent1">
                        <a:satMod val="220000"/>
                        <a:alpha val="35000"/>
                      </a:schemeClr>
                    </a:glow>
                    <a:outerShdw blurRad="60007" dir="2000400" sy="-30000" kx="-800400" algn="bl" rotWithShape="0">
                      <a:prstClr val="black">
                        <a:alpha val="20000"/>
                      </a:prstClr>
                    </a:outerShdw>
                  </a:effectLst>
                  <a:latin typeface="Guttman Calligraphic" panose="02010401010101010101" pitchFamily="2" charset="-79"/>
                  <a:cs typeface="Guttman Calligraphic" panose="02010401010101010101" pitchFamily="2" charset="-79"/>
                </a:rPr>
                <a:t>נוער וצעירים</a:t>
              </a:r>
              <a:endParaRPr lang="he-IL" sz="3200" b="1" cap="none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  <a:outerShdw blurRad="60007" dir="2000400" sy="-30000" kx="-800400" algn="bl" rotWithShape="0">
                    <a:prstClr val="black">
                      <a:alpha val="20000"/>
                    </a:prstClr>
                  </a:outerShdw>
                </a:effectLst>
                <a:latin typeface="Guttman Calligraphic" panose="02010401010101010101" pitchFamily="2" charset="-79"/>
                <a:cs typeface="Guttman Calligraphic" panose="02010401010101010101" pitchFamily="2" charset="-79"/>
              </a:endParaRPr>
            </a:p>
          </p:txBody>
        </p:sp>
      </p:grpSp>
      <p:grpSp>
        <p:nvGrpSpPr>
          <p:cNvPr id="16" name="קבוצה 15"/>
          <p:cNvGrpSpPr/>
          <p:nvPr/>
        </p:nvGrpSpPr>
        <p:grpSpPr>
          <a:xfrm>
            <a:off x="1565728" y="1984484"/>
            <a:ext cx="3384376" cy="1368152"/>
            <a:chOff x="223613" y="4405463"/>
            <a:chExt cx="3384376" cy="1368152"/>
          </a:xfrm>
        </p:grpSpPr>
        <p:sp>
          <p:nvSpPr>
            <p:cNvPr id="12" name="אליפסה 11"/>
            <p:cNvSpPr/>
            <p:nvPr/>
          </p:nvSpPr>
          <p:spPr>
            <a:xfrm>
              <a:off x="223613" y="4405463"/>
              <a:ext cx="3384376" cy="1368152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he-IL">
                <a:effectLst>
                  <a:outerShdw blurRad="60007" dir="2000400" sy="-30000" kx="-800400" algn="bl" rotWithShape="0">
                    <a:prstClr val="black">
                      <a:alpha val="20000"/>
                    </a:prstClr>
                  </a:outerShdw>
                </a:effectLst>
                <a:latin typeface="Guttman Calligraphic" panose="02010401010101010101" pitchFamily="2" charset="-79"/>
                <a:cs typeface="Guttman Calligraphic" panose="02010401010101010101" pitchFamily="2" charset="-79"/>
              </a:endParaRPr>
            </a:p>
          </p:txBody>
        </p:sp>
        <p:sp>
          <p:nvSpPr>
            <p:cNvPr id="6" name="מלבן 5"/>
            <p:cNvSpPr/>
            <p:nvPr/>
          </p:nvSpPr>
          <p:spPr>
            <a:xfrm>
              <a:off x="413629" y="4691267"/>
              <a:ext cx="3004349" cy="584775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he-IL" sz="3200" b="1" cap="none" spc="300" dirty="0" smtClean="0">
                  <a:ln w="11430" cmpd="sng">
                    <a:solidFill>
                      <a:schemeClr val="accent1">
                        <a:tint val="10000"/>
                      </a:schemeClr>
                    </a:solidFill>
                    <a:prstDash val="solid"/>
                    <a:miter lim="800000"/>
                  </a:ln>
                  <a:solidFill>
                    <a:schemeClr val="bg1"/>
                  </a:solidFill>
                  <a:effectLst>
                    <a:glow rad="45500">
                      <a:schemeClr val="accent1">
                        <a:satMod val="220000"/>
                        <a:alpha val="35000"/>
                      </a:schemeClr>
                    </a:glow>
                    <a:outerShdw blurRad="60007" dir="2000400" sy="-30000" kx="-800400" algn="bl" rotWithShape="0">
                      <a:prstClr val="black">
                        <a:alpha val="20000"/>
                      </a:prstClr>
                    </a:outerShdw>
                  </a:effectLst>
                  <a:latin typeface="Guttman Calligraphic" panose="02010401010101010101" pitchFamily="2" charset="-79"/>
                  <a:cs typeface="Guttman Calligraphic" panose="02010401010101010101" pitchFamily="2" charset="-79"/>
                </a:rPr>
                <a:t>אזרחים וותיקים</a:t>
              </a:r>
              <a:endParaRPr lang="he-IL" sz="3200" b="1" cap="none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  <a:outerShdw blurRad="60007" dir="2000400" sy="-30000" kx="-800400" algn="bl" rotWithShape="0">
                    <a:prstClr val="black">
                      <a:alpha val="20000"/>
                    </a:prstClr>
                  </a:outerShdw>
                </a:effectLst>
                <a:latin typeface="Guttman Calligraphic" panose="02010401010101010101" pitchFamily="2" charset="-79"/>
                <a:cs typeface="Guttman Calligraphic" panose="02010401010101010101" pitchFamily="2" charset="-79"/>
              </a:endParaRPr>
            </a:p>
          </p:txBody>
        </p:sp>
      </p:grpSp>
      <p:grpSp>
        <p:nvGrpSpPr>
          <p:cNvPr id="14" name="קבוצה 13"/>
          <p:cNvGrpSpPr/>
          <p:nvPr/>
        </p:nvGrpSpPr>
        <p:grpSpPr>
          <a:xfrm>
            <a:off x="5076056" y="1934106"/>
            <a:ext cx="3384376" cy="1468907"/>
            <a:chOff x="4788024" y="2317231"/>
            <a:chExt cx="3384376" cy="1468907"/>
          </a:xfrm>
        </p:grpSpPr>
        <p:sp>
          <p:nvSpPr>
            <p:cNvPr id="9" name="אליפסה 8"/>
            <p:cNvSpPr/>
            <p:nvPr/>
          </p:nvSpPr>
          <p:spPr>
            <a:xfrm>
              <a:off x="4788024" y="2317231"/>
              <a:ext cx="3384376" cy="1368152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he-IL">
                <a:effectLst>
                  <a:outerShdw blurRad="60007" dir="2000400" sy="-30000" kx="-800400" algn="bl" rotWithShape="0">
                    <a:prstClr val="black">
                      <a:alpha val="20000"/>
                    </a:prstClr>
                  </a:outerShdw>
                </a:effectLst>
                <a:latin typeface="Guttman Calligraphic" panose="02010401010101010101" pitchFamily="2" charset="-79"/>
                <a:cs typeface="Guttman Calligraphic" panose="02010401010101010101" pitchFamily="2" charset="-79"/>
              </a:endParaRPr>
            </a:p>
          </p:txBody>
        </p:sp>
        <p:sp>
          <p:nvSpPr>
            <p:cNvPr id="8" name="מלבן 7"/>
            <p:cNvSpPr/>
            <p:nvPr/>
          </p:nvSpPr>
          <p:spPr>
            <a:xfrm>
              <a:off x="5343317" y="2708920"/>
              <a:ext cx="2430473" cy="1077218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he-IL" sz="3200" b="1" cap="none" spc="300" dirty="0" smtClean="0">
                  <a:ln w="11430" cmpd="sng">
                    <a:solidFill>
                      <a:schemeClr val="accent1">
                        <a:tint val="10000"/>
                      </a:schemeClr>
                    </a:solidFill>
                    <a:prstDash val="solid"/>
                    <a:miter lim="800000"/>
                  </a:ln>
                  <a:solidFill>
                    <a:schemeClr val="bg1"/>
                  </a:solidFill>
                  <a:effectLst>
                    <a:glow rad="45500">
                      <a:schemeClr val="accent1">
                        <a:satMod val="220000"/>
                        <a:alpha val="35000"/>
                      </a:schemeClr>
                    </a:glow>
                    <a:outerShdw blurRad="60007" dir="2000400" sy="-30000" kx="-800400" algn="bl" rotWithShape="0">
                      <a:prstClr val="black">
                        <a:alpha val="20000"/>
                      </a:prstClr>
                    </a:outerShdw>
                  </a:effectLst>
                  <a:latin typeface="Guttman Calligraphic" panose="02010401010101010101" pitchFamily="2" charset="-79"/>
                  <a:cs typeface="Guttman Calligraphic" panose="02010401010101010101" pitchFamily="2" charset="-79"/>
                </a:rPr>
                <a:t>ילד ומשפחה</a:t>
              </a:r>
            </a:p>
            <a:p>
              <a:pPr algn="ctr"/>
              <a:r>
                <a:rPr lang="he-IL" sz="3200" b="1" spc="300" dirty="0" smtClean="0">
                  <a:ln w="11430" cmpd="sng">
                    <a:solidFill>
                      <a:schemeClr val="accent1">
                        <a:tint val="10000"/>
                      </a:schemeClr>
                    </a:solidFill>
                    <a:prstDash val="solid"/>
                    <a:miter lim="800000"/>
                  </a:ln>
                  <a:solidFill>
                    <a:schemeClr val="bg1"/>
                  </a:solidFill>
                  <a:effectLst>
                    <a:glow rad="45500">
                      <a:schemeClr val="accent1">
                        <a:satMod val="220000"/>
                        <a:alpha val="35000"/>
                      </a:schemeClr>
                    </a:glow>
                    <a:outerShdw blurRad="60007" dir="2000400" sy="-30000" kx="-800400" algn="bl" rotWithShape="0">
                      <a:prstClr val="black">
                        <a:alpha val="20000"/>
                      </a:prstClr>
                    </a:outerShdw>
                  </a:effectLst>
                  <a:latin typeface="Guttman Calligraphic" panose="02010401010101010101" pitchFamily="2" charset="-79"/>
                  <a:cs typeface="Guttman Calligraphic" panose="02010401010101010101" pitchFamily="2" charset="-79"/>
                </a:rPr>
                <a:t>בקהילה</a:t>
              </a:r>
              <a:endParaRPr lang="he-IL" sz="3200" b="1" cap="none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  <a:outerShdw blurRad="60007" dir="2000400" sy="-30000" kx="-800400" algn="bl" rotWithShape="0">
                    <a:prstClr val="black">
                      <a:alpha val="20000"/>
                    </a:prstClr>
                  </a:outerShdw>
                </a:effectLst>
                <a:latin typeface="Guttman Calligraphic" panose="02010401010101010101" pitchFamily="2" charset="-79"/>
                <a:cs typeface="Guttman Calligraphic" panose="02010401010101010101" pitchFamily="2" charset="-79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67523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דיאגרמה 1"/>
          <p:cNvGraphicFramePr/>
          <p:nvPr>
            <p:extLst>
              <p:ext uri="{D42A27DB-BD31-4B8C-83A1-F6EECF244321}">
                <p14:modId xmlns:p14="http://schemas.microsoft.com/office/powerpoint/2010/main" val="3980582351"/>
              </p:ext>
            </p:extLst>
          </p:nvPr>
        </p:nvGraphicFramePr>
        <p:xfrm>
          <a:off x="467544" y="116632"/>
          <a:ext cx="8748464" cy="64807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506287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טיפה">
  <a:themeElements>
    <a:clrScheme name="טיפה">
      <a:dk1>
        <a:sysClr val="windowText" lastClr="000000"/>
      </a:dk1>
      <a:lt1>
        <a:sysClr val="window" lastClr="FFFFFF"/>
      </a:lt1>
      <a:dk2>
        <a:srgbClr val="355071"/>
      </a:dk2>
      <a:lt2>
        <a:srgbClr val="AABED7"/>
      </a:lt2>
      <a:accent1>
        <a:srgbClr val="2FA3EE"/>
      </a:accent1>
      <a:accent2>
        <a:srgbClr val="4BCAAD"/>
      </a:accent2>
      <a:accent3>
        <a:srgbClr val="86C157"/>
      </a:accent3>
      <a:accent4>
        <a:srgbClr val="D99C3F"/>
      </a:accent4>
      <a:accent5>
        <a:srgbClr val="CE6633"/>
      </a:accent5>
      <a:accent6>
        <a:srgbClr val="A35DD1"/>
      </a:accent6>
      <a:hlink>
        <a:srgbClr val="56BCFE"/>
      </a:hlink>
      <a:folHlink>
        <a:srgbClr val="97C5E3"/>
      </a:folHlink>
    </a:clrScheme>
    <a:fontScheme name="טיפה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טיפה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130000"/>
                <a:satMod val="150000"/>
                <a:lumMod val="112000"/>
              </a:schemeClr>
            </a:gs>
            <a:gs pos="100000">
              <a:schemeClr val="phClr">
                <a:shade val="92000"/>
                <a:satMod val="140000"/>
                <a:lumMod val="11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oplet" id="{8984A317-299A-4E50-B45D-BFC9EDE2337A}" vid="{A633B6A3-9E7F-4C10-9C98-2517A3134361}"/>
    </a:ext>
  </a:extLst>
</a:theme>
</file>

<file path=ppt/theme/theme2.xml><?xml version="1.0" encoding="utf-8"?>
<a:theme xmlns:a="http://schemas.openxmlformats.org/drawingml/2006/main" name="1_טיפה">
  <a:themeElements>
    <a:clrScheme name="טיפה">
      <a:dk1>
        <a:sysClr val="windowText" lastClr="000000"/>
      </a:dk1>
      <a:lt1>
        <a:sysClr val="window" lastClr="FFFFFF"/>
      </a:lt1>
      <a:dk2>
        <a:srgbClr val="355071"/>
      </a:dk2>
      <a:lt2>
        <a:srgbClr val="AABED7"/>
      </a:lt2>
      <a:accent1>
        <a:srgbClr val="2FA3EE"/>
      </a:accent1>
      <a:accent2>
        <a:srgbClr val="4BCAAD"/>
      </a:accent2>
      <a:accent3>
        <a:srgbClr val="86C157"/>
      </a:accent3>
      <a:accent4>
        <a:srgbClr val="D99C3F"/>
      </a:accent4>
      <a:accent5>
        <a:srgbClr val="CE6633"/>
      </a:accent5>
      <a:accent6>
        <a:srgbClr val="A35DD1"/>
      </a:accent6>
      <a:hlink>
        <a:srgbClr val="56BCFE"/>
      </a:hlink>
      <a:folHlink>
        <a:srgbClr val="97C5E3"/>
      </a:folHlink>
    </a:clrScheme>
    <a:fontScheme name="טיפה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טיפה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130000"/>
                <a:satMod val="150000"/>
                <a:lumMod val="112000"/>
              </a:schemeClr>
            </a:gs>
            <a:gs pos="100000">
              <a:schemeClr val="phClr">
                <a:shade val="92000"/>
                <a:satMod val="140000"/>
                <a:lumMod val="11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oplet" id="{8984A317-299A-4E50-B45D-BFC9EDE2337A}" vid="{A633B6A3-9E7F-4C10-9C98-2517A3134361}"/>
    </a:ext>
  </a:extLst>
</a:theme>
</file>

<file path=ppt/theme/theme3.xml><?xml version="1.0" encoding="utf-8"?>
<a:theme xmlns:a="http://schemas.openxmlformats.org/drawingml/2006/main" name="2_טיפה">
  <a:themeElements>
    <a:clrScheme name="טיפה">
      <a:dk1>
        <a:sysClr val="windowText" lastClr="000000"/>
      </a:dk1>
      <a:lt1>
        <a:sysClr val="window" lastClr="FFFFFF"/>
      </a:lt1>
      <a:dk2>
        <a:srgbClr val="355071"/>
      </a:dk2>
      <a:lt2>
        <a:srgbClr val="AABED7"/>
      </a:lt2>
      <a:accent1>
        <a:srgbClr val="2FA3EE"/>
      </a:accent1>
      <a:accent2>
        <a:srgbClr val="4BCAAD"/>
      </a:accent2>
      <a:accent3>
        <a:srgbClr val="86C157"/>
      </a:accent3>
      <a:accent4>
        <a:srgbClr val="D99C3F"/>
      </a:accent4>
      <a:accent5>
        <a:srgbClr val="CE6633"/>
      </a:accent5>
      <a:accent6>
        <a:srgbClr val="A35DD1"/>
      </a:accent6>
      <a:hlink>
        <a:srgbClr val="56BCFE"/>
      </a:hlink>
      <a:folHlink>
        <a:srgbClr val="97C5E3"/>
      </a:folHlink>
    </a:clrScheme>
    <a:fontScheme name="טיפה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טיפה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130000"/>
                <a:satMod val="150000"/>
                <a:lumMod val="112000"/>
              </a:schemeClr>
            </a:gs>
            <a:gs pos="100000">
              <a:schemeClr val="phClr">
                <a:shade val="92000"/>
                <a:satMod val="140000"/>
                <a:lumMod val="11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oplet" id="{8984A317-299A-4E50-B45D-BFC9EDE2337A}" vid="{A633B6A3-9E7F-4C10-9C98-2517A3134361}"/>
    </a:ext>
  </a:extLst>
</a:theme>
</file>

<file path=ppt/theme/theme4.xml><?xml version="1.0" encoding="utf-8"?>
<a:theme xmlns:a="http://schemas.openxmlformats.org/drawingml/2006/main" name="3_טיפה">
  <a:themeElements>
    <a:clrScheme name="טיפה">
      <a:dk1>
        <a:sysClr val="windowText" lastClr="000000"/>
      </a:dk1>
      <a:lt1>
        <a:sysClr val="window" lastClr="FFFFFF"/>
      </a:lt1>
      <a:dk2>
        <a:srgbClr val="355071"/>
      </a:dk2>
      <a:lt2>
        <a:srgbClr val="AABED7"/>
      </a:lt2>
      <a:accent1>
        <a:srgbClr val="2FA3EE"/>
      </a:accent1>
      <a:accent2>
        <a:srgbClr val="4BCAAD"/>
      </a:accent2>
      <a:accent3>
        <a:srgbClr val="86C157"/>
      </a:accent3>
      <a:accent4>
        <a:srgbClr val="D99C3F"/>
      </a:accent4>
      <a:accent5>
        <a:srgbClr val="CE6633"/>
      </a:accent5>
      <a:accent6>
        <a:srgbClr val="A35DD1"/>
      </a:accent6>
      <a:hlink>
        <a:srgbClr val="56BCFE"/>
      </a:hlink>
      <a:folHlink>
        <a:srgbClr val="97C5E3"/>
      </a:folHlink>
    </a:clrScheme>
    <a:fontScheme name="טיפה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טיפה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130000"/>
                <a:satMod val="150000"/>
                <a:lumMod val="112000"/>
              </a:schemeClr>
            </a:gs>
            <a:gs pos="100000">
              <a:schemeClr val="phClr">
                <a:shade val="92000"/>
                <a:satMod val="140000"/>
                <a:lumMod val="11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oplet" id="{8984A317-299A-4E50-B45D-BFC9EDE2337A}" vid="{A633B6A3-9E7F-4C10-9C98-2517A3134361}"/>
    </a:ext>
  </a:extLst>
</a:theme>
</file>

<file path=ppt/theme/theme5.xml><?xml version="1.0" encoding="utf-8"?>
<a:theme xmlns:a="http://schemas.openxmlformats.org/drawingml/2006/main" name="4_טיפה">
  <a:themeElements>
    <a:clrScheme name="טיפה">
      <a:dk1>
        <a:sysClr val="windowText" lastClr="000000"/>
      </a:dk1>
      <a:lt1>
        <a:sysClr val="window" lastClr="FFFFFF"/>
      </a:lt1>
      <a:dk2>
        <a:srgbClr val="355071"/>
      </a:dk2>
      <a:lt2>
        <a:srgbClr val="AABED7"/>
      </a:lt2>
      <a:accent1>
        <a:srgbClr val="2FA3EE"/>
      </a:accent1>
      <a:accent2>
        <a:srgbClr val="4BCAAD"/>
      </a:accent2>
      <a:accent3>
        <a:srgbClr val="86C157"/>
      </a:accent3>
      <a:accent4>
        <a:srgbClr val="D99C3F"/>
      </a:accent4>
      <a:accent5>
        <a:srgbClr val="CE6633"/>
      </a:accent5>
      <a:accent6>
        <a:srgbClr val="A35DD1"/>
      </a:accent6>
      <a:hlink>
        <a:srgbClr val="56BCFE"/>
      </a:hlink>
      <a:folHlink>
        <a:srgbClr val="97C5E3"/>
      </a:folHlink>
    </a:clrScheme>
    <a:fontScheme name="טיפה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טיפה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130000"/>
                <a:satMod val="150000"/>
                <a:lumMod val="112000"/>
              </a:schemeClr>
            </a:gs>
            <a:gs pos="100000">
              <a:schemeClr val="phClr">
                <a:shade val="92000"/>
                <a:satMod val="140000"/>
                <a:lumMod val="11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oplet" id="{8984A317-299A-4E50-B45D-BFC9EDE2337A}" vid="{A633B6A3-9E7F-4C10-9C98-2517A3134361}"/>
    </a:ext>
  </a:extLst>
</a:theme>
</file>

<file path=ppt/theme/theme6.xml><?xml version="1.0" encoding="utf-8"?>
<a:theme xmlns:a="http://schemas.openxmlformats.org/drawingml/2006/main" name="5_טיפה">
  <a:themeElements>
    <a:clrScheme name="טיפה">
      <a:dk1>
        <a:sysClr val="windowText" lastClr="000000"/>
      </a:dk1>
      <a:lt1>
        <a:sysClr val="window" lastClr="FFFFFF"/>
      </a:lt1>
      <a:dk2>
        <a:srgbClr val="355071"/>
      </a:dk2>
      <a:lt2>
        <a:srgbClr val="AABED7"/>
      </a:lt2>
      <a:accent1>
        <a:srgbClr val="2FA3EE"/>
      </a:accent1>
      <a:accent2>
        <a:srgbClr val="4BCAAD"/>
      </a:accent2>
      <a:accent3>
        <a:srgbClr val="86C157"/>
      </a:accent3>
      <a:accent4>
        <a:srgbClr val="D99C3F"/>
      </a:accent4>
      <a:accent5>
        <a:srgbClr val="CE6633"/>
      </a:accent5>
      <a:accent6>
        <a:srgbClr val="A35DD1"/>
      </a:accent6>
      <a:hlink>
        <a:srgbClr val="56BCFE"/>
      </a:hlink>
      <a:folHlink>
        <a:srgbClr val="97C5E3"/>
      </a:folHlink>
    </a:clrScheme>
    <a:fontScheme name="טיפה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טיפה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130000"/>
                <a:satMod val="150000"/>
                <a:lumMod val="112000"/>
              </a:schemeClr>
            </a:gs>
            <a:gs pos="100000">
              <a:schemeClr val="phClr">
                <a:shade val="92000"/>
                <a:satMod val="140000"/>
                <a:lumMod val="11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oplet" id="{8984A317-299A-4E50-B45D-BFC9EDE2337A}" vid="{A633B6A3-9E7F-4C10-9C98-2517A3134361}"/>
    </a:ext>
  </a:extLst>
</a:theme>
</file>

<file path=ppt/theme/theme7.xml><?xml version="1.0" encoding="utf-8"?>
<a:theme xmlns:a="http://schemas.openxmlformats.org/drawingml/2006/main" name="ערכת נושא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ערכת נושא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טיפה</Template>
  <TotalTime>5916</TotalTime>
  <Words>1466</Words>
  <Application>Microsoft Office PowerPoint</Application>
  <PresentationFormat>‫הצגה על המסך (4:3)</PresentationFormat>
  <Paragraphs>306</Paragraphs>
  <Slides>29</Slides>
  <Notes>1</Notes>
  <HiddenSlides>0</HiddenSlides>
  <MMClips>0</MMClips>
  <ScaleCrop>false</ScaleCrop>
  <HeadingPairs>
    <vt:vector size="6" baseType="variant">
      <vt:variant>
        <vt:lpstr>גופנים בשימוש</vt:lpstr>
      </vt:variant>
      <vt:variant>
        <vt:i4>8</vt:i4>
      </vt:variant>
      <vt:variant>
        <vt:lpstr>ערכת נושא</vt:lpstr>
      </vt:variant>
      <vt:variant>
        <vt:i4>6</vt:i4>
      </vt:variant>
      <vt:variant>
        <vt:lpstr>כותרות שקופיות</vt:lpstr>
      </vt:variant>
      <vt:variant>
        <vt:i4>29</vt:i4>
      </vt:variant>
    </vt:vector>
  </HeadingPairs>
  <TitlesOfParts>
    <vt:vector size="43" baseType="lpstr">
      <vt:lpstr>Aharoni</vt:lpstr>
      <vt:lpstr>Arial</vt:lpstr>
      <vt:lpstr>Calibri</vt:lpstr>
      <vt:lpstr>David</vt:lpstr>
      <vt:lpstr>Guttman Calligraphic</vt:lpstr>
      <vt:lpstr>Times New Roman</vt:lpstr>
      <vt:lpstr>Tw Cen MT</vt:lpstr>
      <vt:lpstr>Univers</vt:lpstr>
      <vt:lpstr>טיפה</vt:lpstr>
      <vt:lpstr>1_טיפה</vt:lpstr>
      <vt:lpstr>2_טיפה</vt:lpstr>
      <vt:lpstr>3_טיפה</vt:lpstr>
      <vt:lpstr>4_טיפה</vt:lpstr>
      <vt:lpstr>5_טיפה</vt:lpstr>
      <vt:lpstr>מצגת של PowerPoint‏</vt:lpstr>
      <vt:lpstr>מצגת של PowerPoint‏</vt:lpstr>
      <vt:lpstr>מצגת של PowerPoint‏</vt:lpstr>
      <vt:lpstr>מצגת של PowerPoint‏</vt:lpstr>
      <vt:lpstr>מצגת של PowerPoint‏</vt:lpstr>
      <vt:lpstr>מצגת של PowerPoint‏</vt:lpstr>
      <vt:lpstr>מצגת של PowerPoint‏</vt:lpstr>
      <vt:lpstr>מצגת של PowerPoint‏</vt:lpstr>
      <vt:lpstr>מצגת של PowerPoint‏</vt:lpstr>
      <vt:lpstr>מצגת של PowerPoint‏</vt:lpstr>
      <vt:lpstr>מצגת של PowerPoint‏</vt:lpstr>
      <vt:lpstr>מצגת של PowerPoint‏</vt:lpstr>
      <vt:lpstr>מצגת של PowerPoint‏</vt:lpstr>
      <vt:lpstr>מצגת של PowerPoint‏</vt:lpstr>
      <vt:lpstr>מצגת של PowerPoint‏</vt:lpstr>
      <vt:lpstr>מצגת של PowerPoint‏</vt:lpstr>
      <vt:lpstr>מצגת של PowerPoint‏</vt:lpstr>
      <vt:lpstr>מצגת של PowerPoint‏</vt:lpstr>
      <vt:lpstr>מצגת של PowerPoint‏</vt:lpstr>
      <vt:lpstr>מבנה וכוח אדם</vt:lpstr>
      <vt:lpstr>מצגת של PowerPoint‏</vt:lpstr>
      <vt:lpstr>מצגת של PowerPoint‏</vt:lpstr>
      <vt:lpstr>מצגת של PowerPoint‏</vt:lpstr>
      <vt:lpstr>מצגת של PowerPoint‏</vt:lpstr>
      <vt:lpstr>מצגת של PowerPoint‏</vt:lpstr>
      <vt:lpstr>מצגת של PowerPoint‏</vt:lpstr>
      <vt:lpstr>מצגת של PowerPoint‏</vt:lpstr>
      <vt:lpstr>מצגת של PowerPoint‏</vt:lpstr>
      <vt:lpstr>מצגת של PowerPoint‏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מצגת של PowerPoint</dc:title>
  <dc:creator>ronza</dc:creator>
  <cp:lastModifiedBy>aber</cp:lastModifiedBy>
  <cp:revision>437</cp:revision>
  <cp:lastPrinted>2017-08-13T06:29:13Z</cp:lastPrinted>
  <dcterms:created xsi:type="dcterms:W3CDTF">2014-05-27T10:00:11Z</dcterms:created>
  <dcterms:modified xsi:type="dcterms:W3CDTF">2020-06-15T10:50:38Z</dcterms:modified>
</cp:coreProperties>
</file>